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ink/ink3.xml" ContentType="application/inkml+xml"/>
  <Override PartName="/ppt/notesSlides/notesSlide13.xml" ContentType="application/vnd.openxmlformats-officedocument.presentationml.notesSlide+xml"/>
  <Override PartName="/ppt/ink/ink4.xml" ContentType="application/inkml+xml"/>
  <Override PartName="/ppt/notesSlides/notesSlide14.xml" ContentType="application/vnd.openxmlformats-officedocument.presentationml.notesSlide+xml"/>
  <Override PartName="/ppt/ink/ink5.xml" ContentType="application/inkml+xml"/>
  <Override PartName="/ppt/notesSlides/notesSlide15.xml" ContentType="application/vnd.openxmlformats-officedocument.presentationml.notesSlide+xml"/>
  <Override PartName="/ppt/ink/ink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7.xml" ContentType="application/inkml+xml"/>
  <Override PartName="/ppt/notesSlides/notesSlide20.xml" ContentType="application/vnd.openxmlformats-officedocument.presentationml.notesSlide+xml"/>
  <Override PartName="/ppt/ink/ink8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17" r:id="rId5"/>
    <p:sldId id="348" r:id="rId6"/>
    <p:sldId id="308" r:id="rId7"/>
    <p:sldId id="352" r:id="rId8"/>
    <p:sldId id="353" r:id="rId9"/>
    <p:sldId id="354" r:id="rId10"/>
    <p:sldId id="356" r:id="rId11"/>
    <p:sldId id="278" r:id="rId12"/>
    <p:sldId id="309" r:id="rId13"/>
    <p:sldId id="328" r:id="rId14"/>
    <p:sldId id="329" r:id="rId15"/>
    <p:sldId id="344" r:id="rId16"/>
    <p:sldId id="330" r:id="rId17"/>
    <p:sldId id="332" r:id="rId18"/>
    <p:sldId id="333" r:id="rId19"/>
    <p:sldId id="334" r:id="rId20"/>
    <p:sldId id="336" r:id="rId21"/>
    <p:sldId id="338" r:id="rId22"/>
    <p:sldId id="340" r:id="rId23"/>
    <p:sldId id="339" r:id="rId24"/>
    <p:sldId id="341" r:id="rId25"/>
    <p:sldId id="342" r:id="rId26"/>
    <p:sldId id="343" r:id="rId27"/>
    <p:sldId id="345" r:id="rId28"/>
    <p:sldId id="319" r:id="rId29"/>
    <p:sldId id="322" r:id="rId30"/>
    <p:sldId id="355" r:id="rId31"/>
    <p:sldId id="312" r:id="rId32"/>
    <p:sldId id="346" r:id="rId33"/>
    <p:sldId id="304" r:id="rId34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A76"/>
    <a:srgbClr val="AD5C4D"/>
    <a:srgbClr val="636A58"/>
    <a:srgbClr val="505A47"/>
    <a:srgbClr val="D1D8B7"/>
    <a:srgbClr val="A09D79"/>
    <a:srgbClr val="543E35"/>
    <a:srgbClr val="637700"/>
    <a:srgbClr val="FFF4E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4C656-9972-47D8-9F4A-FA7418EBB214}" v="21" dt="2024-06-19T08:09:30.874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4" autoAdjust="0"/>
    <p:restoredTop sz="95405" autoAdjust="0"/>
  </p:normalViewPr>
  <p:slideViewPr>
    <p:cSldViewPr snapToGrid="0">
      <p:cViewPr varScale="1">
        <p:scale>
          <a:sx n="102" d="100"/>
          <a:sy n="102" d="100"/>
        </p:scale>
        <p:origin x="780" y="9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82" d="100"/>
          <a:sy n="82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Lüder" userId="9c33d6df16cf35b3" providerId="LiveId" clId="{B3D4C656-9972-47D8-9F4A-FA7418EBB214}"/>
    <pc:docChg chg="undo custSel addSld modSld">
      <pc:chgData name="Leonardo Lüder" userId="9c33d6df16cf35b3" providerId="LiveId" clId="{B3D4C656-9972-47D8-9F4A-FA7418EBB214}" dt="2024-06-19T08:10:21.048" v="391" actId="167"/>
      <pc:docMkLst>
        <pc:docMk/>
      </pc:docMkLst>
      <pc:sldChg chg="delSp mod">
        <pc:chgData name="Leonardo Lüder" userId="9c33d6df16cf35b3" providerId="LiveId" clId="{B3D4C656-9972-47D8-9F4A-FA7418EBB214}" dt="2024-06-19T08:09:13.880" v="375" actId="478"/>
        <pc:sldMkLst>
          <pc:docMk/>
          <pc:sldMk cId="2188828507" sldId="304"/>
        </pc:sldMkLst>
        <pc:spChg chg="del">
          <ac:chgData name="Leonardo Lüder" userId="9c33d6df16cf35b3" providerId="LiveId" clId="{B3D4C656-9972-47D8-9F4A-FA7418EBB214}" dt="2024-06-19T08:09:13.880" v="375" actId="478"/>
          <ac:spMkLst>
            <pc:docMk/>
            <pc:sldMk cId="2188828507" sldId="304"/>
            <ac:spMk id="11" creationId="{C6DCC38C-603B-CCD0-2914-0BBCD4F4F74E}"/>
          </ac:spMkLst>
        </pc:spChg>
      </pc:sldChg>
      <pc:sldChg chg="modSp add mod">
        <pc:chgData name="Leonardo Lüder" userId="9c33d6df16cf35b3" providerId="LiveId" clId="{B3D4C656-9972-47D8-9F4A-FA7418EBB214}" dt="2024-06-19T05:51:34.182" v="203" actId="20577"/>
        <pc:sldMkLst>
          <pc:docMk/>
          <pc:sldMk cId="292634628" sldId="319"/>
        </pc:sldMkLst>
        <pc:spChg chg="mod">
          <ac:chgData name="Leonardo Lüder" userId="9c33d6df16cf35b3" providerId="LiveId" clId="{B3D4C656-9972-47D8-9F4A-FA7418EBB214}" dt="2024-06-19T05:51:34.182" v="203" actId="20577"/>
          <ac:spMkLst>
            <pc:docMk/>
            <pc:sldMk cId="292634628" sldId="319"/>
            <ac:spMk id="9" creationId="{1A42A955-DBCE-5F60-F154-D5B477675513}"/>
          </ac:spMkLst>
        </pc:spChg>
      </pc:sldChg>
      <pc:sldChg chg="addSp delSp modSp add mod modClrScheme chgLayout">
        <pc:chgData name="Leonardo Lüder" userId="9c33d6df16cf35b3" providerId="LiveId" clId="{B3D4C656-9972-47D8-9F4A-FA7418EBB214}" dt="2024-06-19T05:52:31.210" v="204" actId="164"/>
        <pc:sldMkLst>
          <pc:docMk/>
          <pc:sldMk cId="392925582" sldId="322"/>
        </pc:sldMkLst>
        <pc:spChg chg="add del mod">
          <ac:chgData name="Leonardo Lüder" userId="9c33d6df16cf35b3" providerId="LiveId" clId="{B3D4C656-9972-47D8-9F4A-FA7418EBB214}" dt="2024-06-19T05:43:19.210" v="11" actId="478"/>
          <ac:spMkLst>
            <pc:docMk/>
            <pc:sldMk cId="392925582" sldId="322"/>
            <ac:spMk id="3" creationId="{B16E2E96-F464-C662-3FCD-0714450B107D}"/>
          </ac:spMkLst>
        </pc:spChg>
        <pc:spChg chg="mod ord modVis">
          <ac:chgData name="Leonardo Lüder" userId="9c33d6df16cf35b3" providerId="LiveId" clId="{B3D4C656-9972-47D8-9F4A-FA7418EBB214}" dt="2024-06-19T05:44:22.148" v="16" actId="26606"/>
          <ac:spMkLst>
            <pc:docMk/>
            <pc:sldMk cId="392925582" sldId="322"/>
            <ac:spMk id="5" creationId="{AF012FDC-7484-2B3B-E496-144348256B81}"/>
          </ac:spMkLst>
        </pc:spChg>
        <pc:spChg chg="mod">
          <ac:chgData name="Leonardo Lüder" userId="9c33d6df16cf35b3" providerId="LiveId" clId="{B3D4C656-9972-47D8-9F4A-FA7418EBB214}" dt="2024-06-19T05:48:44.364" v="71" actId="20577"/>
          <ac:spMkLst>
            <pc:docMk/>
            <pc:sldMk cId="392925582" sldId="322"/>
            <ac:spMk id="11" creationId="{7A49C0DA-C8AE-5ECC-149A-D60ECFF8C1EB}"/>
          </ac:spMkLst>
        </pc:spChg>
        <pc:spChg chg="del">
          <ac:chgData name="Leonardo Lüder" userId="9c33d6df16cf35b3" providerId="LiveId" clId="{B3D4C656-9972-47D8-9F4A-FA7418EBB214}" dt="2024-06-19T05:43:17.748" v="10" actId="478"/>
          <ac:spMkLst>
            <pc:docMk/>
            <pc:sldMk cId="392925582" sldId="322"/>
            <ac:spMk id="12" creationId="{C6F2BA06-39BD-0413-D150-70F75EA6CC38}"/>
          </ac:spMkLst>
        </pc:spChg>
        <pc:grpChg chg="add mod">
          <ac:chgData name="Leonardo Lüder" userId="9c33d6df16cf35b3" providerId="LiveId" clId="{B3D4C656-9972-47D8-9F4A-FA7418EBB214}" dt="2024-06-19T05:52:31.210" v="204" actId="164"/>
          <ac:grpSpMkLst>
            <pc:docMk/>
            <pc:sldMk cId="392925582" sldId="322"/>
            <ac:grpSpMk id="16" creationId="{0871A924-5520-3A7A-A60B-7ACD95E48A73}"/>
          </ac:grpSpMkLst>
        </pc:grpChg>
        <pc:picChg chg="del">
          <ac:chgData name="Leonardo Lüder" userId="9c33d6df16cf35b3" providerId="LiveId" clId="{B3D4C656-9972-47D8-9F4A-FA7418EBB214}" dt="2024-06-19T05:43:13.891" v="9" actId="478"/>
          <ac:picMkLst>
            <pc:docMk/>
            <pc:sldMk cId="392925582" sldId="322"/>
            <ac:picMk id="4" creationId="{1AF47E88-B95C-0BDE-618E-196F08AC21B0}"/>
          </ac:picMkLst>
        </pc:picChg>
        <pc:picChg chg="add del mod ord">
          <ac:chgData name="Leonardo Lüder" userId="9c33d6df16cf35b3" providerId="LiveId" clId="{B3D4C656-9972-47D8-9F4A-FA7418EBB214}" dt="2024-06-19T05:46:15.652" v="27" actId="478"/>
          <ac:picMkLst>
            <pc:docMk/>
            <pc:sldMk cId="392925582" sldId="322"/>
            <ac:picMk id="7" creationId="{9891183B-EC6D-AE08-C9AF-2D3D3DEA04F8}"/>
          </ac:picMkLst>
        </pc:picChg>
        <pc:picChg chg="add del mod">
          <ac:chgData name="Leonardo Lüder" userId="9c33d6df16cf35b3" providerId="LiveId" clId="{B3D4C656-9972-47D8-9F4A-FA7418EBB214}" dt="2024-06-19T05:46:14.060" v="26" actId="478"/>
          <ac:picMkLst>
            <pc:docMk/>
            <pc:sldMk cId="392925582" sldId="322"/>
            <ac:picMk id="9" creationId="{8479131A-E478-2B53-6217-C9E9E6C4628B}"/>
          </ac:picMkLst>
        </pc:picChg>
        <pc:picChg chg="add mod">
          <ac:chgData name="Leonardo Lüder" userId="9c33d6df16cf35b3" providerId="LiveId" clId="{B3D4C656-9972-47D8-9F4A-FA7418EBB214}" dt="2024-06-19T05:52:31.210" v="204" actId="164"/>
          <ac:picMkLst>
            <pc:docMk/>
            <pc:sldMk cId="392925582" sldId="322"/>
            <ac:picMk id="13" creationId="{5ECBC1FD-A1EC-3694-17F9-72BD142D02D1}"/>
          </ac:picMkLst>
        </pc:picChg>
        <pc:picChg chg="add mod">
          <ac:chgData name="Leonardo Lüder" userId="9c33d6df16cf35b3" providerId="LiveId" clId="{B3D4C656-9972-47D8-9F4A-FA7418EBB214}" dt="2024-06-19T05:52:31.210" v="204" actId="164"/>
          <ac:picMkLst>
            <pc:docMk/>
            <pc:sldMk cId="392925582" sldId="322"/>
            <ac:picMk id="15" creationId="{DD8B501E-4CCB-927F-0514-445E74D2AED1}"/>
          </ac:picMkLst>
        </pc:picChg>
      </pc:sldChg>
      <pc:sldChg chg="addSp delSp modSp mod delAnim modAnim">
        <pc:chgData name="Leonardo Lüder" userId="9c33d6df16cf35b3" providerId="LiveId" clId="{B3D4C656-9972-47D8-9F4A-FA7418EBB214}" dt="2024-06-19T08:00:32.513" v="272"/>
        <pc:sldMkLst>
          <pc:docMk/>
          <pc:sldMk cId="3510165389" sldId="328"/>
        </pc:sldMkLst>
        <pc:spChg chg="add mod">
          <ac:chgData name="Leonardo Lüder" userId="9c33d6df16cf35b3" providerId="LiveId" clId="{B3D4C656-9972-47D8-9F4A-FA7418EBB214}" dt="2024-06-19T08:00:02.982" v="270" actId="1076"/>
          <ac:spMkLst>
            <pc:docMk/>
            <pc:sldMk cId="3510165389" sldId="328"/>
            <ac:spMk id="2" creationId="{9C35E052-9205-DCA0-4ECA-5E36F59B552E}"/>
          </ac:spMkLst>
        </pc:spChg>
        <pc:inkChg chg="del">
          <ac:chgData name="Leonardo Lüder" userId="9c33d6df16cf35b3" providerId="LiveId" clId="{B3D4C656-9972-47D8-9F4A-FA7418EBB214}" dt="2024-06-19T07:59:12.290" v="262" actId="478"/>
          <ac:inkMkLst>
            <pc:docMk/>
            <pc:sldMk cId="3510165389" sldId="328"/>
            <ac:inkMk id="6" creationId="{8FCFE54C-B151-69DE-DD1D-578125C3EE90}"/>
          </ac:inkMkLst>
        </pc:inkChg>
        <pc:inkChg chg="del">
          <ac:chgData name="Leonardo Lüder" userId="9c33d6df16cf35b3" providerId="LiveId" clId="{B3D4C656-9972-47D8-9F4A-FA7418EBB214}" dt="2024-06-19T07:59:14.711" v="263" actId="478"/>
          <ac:inkMkLst>
            <pc:docMk/>
            <pc:sldMk cId="3510165389" sldId="328"/>
            <ac:inkMk id="7" creationId="{85F402BA-7765-AE27-6BE8-3C6AB616E997}"/>
          </ac:inkMkLst>
        </pc:inkChg>
      </pc:sldChg>
      <pc:sldChg chg="modSp mod">
        <pc:chgData name="Leonardo Lüder" userId="9c33d6df16cf35b3" providerId="LiveId" clId="{B3D4C656-9972-47D8-9F4A-FA7418EBB214}" dt="2024-06-19T05:41:26.592" v="6" actId="1076"/>
        <pc:sldMkLst>
          <pc:docMk/>
          <pc:sldMk cId="4232191770" sldId="336"/>
        </pc:sldMkLst>
        <pc:spChg chg="mod">
          <ac:chgData name="Leonardo Lüder" userId="9c33d6df16cf35b3" providerId="LiveId" clId="{B3D4C656-9972-47D8-9F4A-FA7418EBB214}" dt="2024-06-19T05:41:10.256" v="2" actId="1076"/>
          <ac:spMkLst>
            <pc:docMk/>
            <pc:sldMk cId="4232191770" sldId="336"/>
            <ac:spMk id="8" creationId="{11C2B0A8-8551-31DA-DE59-493465686820}"/>
          </ac:spMkLst>
        </pc:spChg>
        <pc:spChg chg="mod">
          <ac:chgData name="Leonardo Lüder" userId="9c33d6df16cf35b3" providerId="LiveId" clId="{B3D4C656-9972-47D8-9F4A-FA7418EBB214}" dt="2024-06-19T05:41:19.512" v="5" actId="1076"/>
          <ac:spMkLst>
            <pc:docMk/>
            <pc:sldMk cId="4232191770" sldId="336"/>
            <ac:spMk id="14" creationId="{2305F43A-F9BC-02D7-97B6-09BD67E47334}"/>
          </ac:spMkLst>
        </pc:spChg>
        <pc:picChg chg="mod">
          <ac:chgData name="Leonardo Lüder" userId="9c33d6df16cf35b3" providerId="LiveId" clId="{B3D4C656-9972-47D8-9F4A-FA7418EBB214}" dt="2024-06-19T05:41:03.433" v="0" actId="1076"/>
          <ac:picMkLst>
            <pc:docMk/>
            <pc:sldMk cId="4232191770" sldId="336"/>
            <ac:picMk id="4" creationId="{EC0B84B8-96CC-4997-0F71-C1D45AFFF9E7}"/>
          </ac:picMkLst>
        </pc:picChg>
        <pc:picChg chg="mod">
          <ac:chgData name="Leonardo Lüder" userId="9c33d6df16cf35b3" providerId="LiveId" clId="{B3D4C656-9972-47D8-9F4A-FA7418EBB214}" dt="2024-06-19T05:41:13.435" v="3" actId="1076"/>
          <ac:picMkLst>
            <pc:docMk/>
            <pc:sldMk cId="4232191770" sldId="336"/>
            <ac:picMk id="10" creationId="{3D7F2563-538D-1C1E-6048-9CBD60D61949}"/>
          </ac:picMkLst>
        </pc:picChg>
        <pc:picChg chg="mod">
          <ac:chgData name="Leonardo Lüder" userId="9c33d6df16cf35b3" providerId="LiveId" clId="{B3D4C656-9972-47D8-9F4A-FA7418EBB214}" dt="2024-06-19T05:41:26.592" v="6" actId="1076"/>
          <ac:picMkLst>
            <pc:docMk/>
            <pc:sldMk cId="4232191770" sldId="336"/>
            <ac:picMk id="13" creationId="{612AD85B-8563-DCA6-F2CE-1BBA06DC73B9}"/>
          </ac:picMkLst>
        </pc:picChg>
      </pc:sldChg>
      <pc:sldChg chg="addSp modSp mod">
        <pc:chgData name="Leonardo Lüder" userId="9c33d6df16cf35b3" providerId="LiveId" clId="{B3D4C656-9972-47D8-9F4A-FA7418EBB214}" dt="2024-06-19T08:02:42.422" v="294" actId="1076"/>
        <pc:sldMkLst>
          <pc:docMk/>
          <pc:sldMk cId="2828475485" sldId="343"/>
        </pc:sldMkLst>
        <pc:spChg chg="add mod">
          <ac:chgData name="Leonardo Lüder" userId="9c33d6df16cf35b3" providerId="LiveId" clId="{B3D4C656-9972-47D8-9F4A-FA7418EBB214}" dt="2024-06-19T08:02:42.422" v="294" actId="1076"/>
          <ac:spMkLst>
            <pc:docMk/>
            <pc:sldMk cId="2828475485" sldId="343"/>
            <ac:spMk id="2" creationId="{399B665F-CAEB-2DBA-75C3-768942C036B7}"/>
          </ac:spMkLst>
        </pc:spChg>
        <pc:spChg chg="add mod">
          <ac:chgData name="Leonardo Lüder" userId="9c33d6df16cf35b3" providerId="LiveId" clId="{B3D4C656-9972-47D8-9F4A-FA7418EBB214}" dt="2024-06-19T08:02:29.936" v="290" actId="1076"/>
          <ac:spMkLst>
            <pc:docMk/>
            <pc:sldMk cId="2828475485" sldId="343"/>
            <ac:spMk id="4" creationId="{4689F89A-852D-B6F4-0F8A-E40325A51F63}"/>
          </ac:spMkLst>
        </pc:spChg>
        <pc:picChg chg="mod">
          <ac:chgData name="Leonardo Lüder" userId="9c33d6df16cf35b3" providerId="LiveId" clId="{B3D4C656-9972-47D8-9F4A-FA7418EBB214}" dt="2024-06-19T08:02:34.565" v="292" actId="1076"/>
          <ac:picMkLst>
            <pc:docMk/>
            <pc:sldMk cId="2828475485" sldId="343"/>
            <ac:picMk id="9" creationId="{00B3F6A3-F4D7-9F5F-BC55-53C5145F77DA}"/>
          </ac:picMkLst>
        </pc:picChg>
      </pc:sldChg>
      <pc:sldChg chg="addSp delSp modSp mod">
        <pc:chgData name="Leonardo Lüder" userId="9c33d6df16cf35b3" providerId="LiveId" clId="{B3D4C656-9972-47D8-9F4A-FA7418EBB214}" dt="2024-06-19T08:10:21.048" v="391" actId="167"/>
        <pc:sldMkLst>
          <pc:docMk/>
          <pc:sldMk cId="855987276" sldId="346"/>
        </pc:sldMkLst>
        <pc:spChg chg="mod">
          <ac:chgData name="Leonardo Lüder" userId="9c33d6df16cf35b3" providerId="LiveId" clId="{B3D4C656-9972-47D8-9F4A-FA7418EBB214}" dt="2024-06-19T08:09:51.256" v="383" actId="1076"/>
          <ac:spMkLst>
            <pc:docMk/>
            <pc:sldMk cId="855987276" sldId="346"/>
            <ac:spMk id="2" creationId="{2000E068-1745-C694-732D-4DD146E6EBB2}"/>
          </ac:spMkLst>
        </pc:spChg>
        <pc:spChg chg="mod">
          <ac:chgData name="Leonardo Lüder" userId="9c33d6df16cf35b3" providerId="LiveId" clId="{B3D4C656-9972-47D8-9F4A-FA7418EBB214}" dt="2024-06-19T05:53:10.506" v="213" actId="1076"/>
          <ac:spMkLst>
            <pc:docMk/>
            <pc:sldMk cId="855987276" sldId="346"/>
            <ac:spMk id="7" creationId="{7C71BC44-B64F-2ADC-EF0E-555CFB238E30}"/>
          </ac:spMkLst>
        </pc:spChg>
        <pc:spChg chg="mod">
          <ac:chgData name="Leonardo Lüder" userId="9c33d6df16cf35b3" providerId="LiveId" clId="{B3D4C656-9972-47D8-9F4A-FA7418EBB214}" dt="2024-06-19T08:10:15.111" v="389" actId="1076"/>
          <ac:spMkLst>
            <pc:docMk/>
            <pc:sldMk cId="855987276" sldId="346"/>
            <ac:spMk id="25" creationId="{7798761A-B671-4825-623F-F4726F2BDF28}"/>
          </ac:spMkLst>
        </pc:spChg>
        <pc:grpChg chg="add del mod">
          <ac:chgData name="Leonardo Lüder" userId="9c33d6df16cf35b3" providerId="LiveId" clId="{B3D4C656-9972-47D8-9F4A-FA7418EBB214}" dt="2024-06-19T08:09:30.873" v="378" actId="165"/>
          <ac:grpSpMkLst>
            <pc:docMk/>
            <pc:sldMk cId="855987276" sldId="346"/>
            <ac:grpSpMk id="6" creationId="{3DA9D4AA-B375-C533-4823-F98804E96B58}"/>
          </ac:grpSpMkLst>
        </pc:grpChg>
        <pc:picChg chg="mod ord">
          <ac:chgData name="Leonardo Lüder" userId="9c33d6df16cf35b3" providerId="LiveId" clId="{B3D4C656-9972-47D8-9F4A-FA7418EBB214}" dt="2024-06-19T08:10:21.048" v="391" actId="167"/>
          <ac:picMkLst>
            <pc:docMk/>
            <pc:sldMk cId="855987276" sldId="346"/>
            <ac:picMk id="3" creationId="{0C798496-2A33-54D8-1A70-79225BE2D415}"/>
          </ac:picMkLst>
        </pc:picChg>
        <pc:picChg chg="mod">
          <ac:chgData name="Leonardo Lüder" userId="9c33d6df16cf35b3" providerId="LiveId" clId="{B3D4C656-9972-47D8-9F4A-FA7418EBB214}" dt="2024-06-19T08:09:20.418" v="376" actId="14100"/>
          <ac:picMkLst>
            <pc:docMk/>
            <pc:sldMk cId="855987276" sldId="346"/>
            <ac:picMk id="4" creationId="{35A7DED8-07AA-34AA-6142-3BA65DC4AD04}"/>
          </ac:picMkLst>
        </pc:picChg>
        <pc:picChg chg="mod topLvl">
          <ac:chgData name="Leonardo Lüder" userId="9c33d6df16cf35b3" providerId="LiveId" clId="{B3D4C656-9972-47D8-9F4A-FA7418EBB214}" dt="2024-06-19T08:10:02.666" v="386" actId="1076"/>
          <ac:picMkLst>
            <pc:docMk/>
            <pc:sldMk cId="855987276" sldId="346"/>
            <ac:picMk id="8" creationId="{ECC717BF-4158-5480-CC39-9E499C5FB57F}"/>
          </ac:picMkLst>
        </pc:picChg>
        <pc:picChg chg="add del mod topLvl">
          <ac:chgData name="Leonardo Lüder" userId="9c33d6df16cf35b3" providerId="LiveId" clId="{B3D4C656-9972-47D8-9F4A-FA7418EBB214}" dt="2024-06-19T08:09:52.718" v="384" actId="478"/>
          <ac:picMkLst>
            <pc:docMk/>
            <pc:sldMk cId="855987276" sldId="346"/>
            <ac:picMk id="9" creationId="{50303C89-4409-9F5E-8305-55079F8A6D5F}"/>
          </ac:picMkLst>
        </pc:picChg>
      </pc:sldChg>
      <pc:sldChg chg="modSp mod">
        <pc:chgData name="Leonardo Lüder" userId="9c33d6df16cf35b3" providerId="LiveId" clId="{B3D4C656-9972-47D8-9F4A-FA7418EBB214}" dt="2024-06-19T07:53:24.847" v="220"/>
        <pc:sldMkLst>
          <pc:docMk/>
          <pc:sldMk cId="455219737" sldId="348"/>
        </pc:sldMkLst>
        <pc:spChg chg="mod">
          <ac:chgData name="Leonardo Lüder" userId="9c33d6df16cf35b3" providerId="LiveId" clId="{B3D4C656-9972-47D8-9F4A-FA7418EBB214}" dt="2024-06-19T07:53:24.847" v="220"/>
          <ac:spMkLst>
            <pc:docMk/>
            <pc:sldMk cId="455219737" sldId="348"/>
            <ac:spMk id="4" creationId="{441B0434-B1D5-2DEC-B7FA-65DADF14A335}"/>
          </ac:spMkLst>
        </pc:spChg>
      </pc:sldChg>
      <pc:sldChg chg="addSp modSp mod">
        <pc:chgData name="Leonardo Lüder" userId="9c33d6df16cf35b3" providerId="LiveId" clId="{B3D4C656-9972-47D8-9F4A-FA7418EBB214}" dt="2024-06-19T07:54:09.545" v="225" actId="1076"/>
        <pc:sldMkLst>
          <pc:docMk/>
          <pc:sldMk cId="2806742153" sldId="353"/>
        </pc:sldMkLst>
        <pc:picChg chg="add mod modCrop">
          <ac:chgData name="Leonardo Lüder" userId="9c33d6df16cf35b3" providerId="LiveId" clId="{B3D4C656-9972-47D8-9F4A-FA7418EBB214}" dt="2024-06-19T07:54:09.545" v="225" actId="1076"/>
          <ac:picMkLst>
            <pc:docMk/>
            <pc:sldMk cId="2806742153" sldId="353"/>
            <ac:picMk id="2" creationId="{FB67F3A4-719A-2EE2-83C1-884DA0E8B734}"/>
          </ac:picMkLst>
        </pc:picChg>
      </pc:sldChg>
      <pc:sldChg chg="addSp delSp modSp mod modAnim">
        <pc:chgData name="Leonardo Lüder" userId="9c33d6df16cf35b3" providerId="LiveId" clId="{B3D4C656-9972-47D8-9F4A-FA7418EBB214}" dt="2024-06-19T08:05:15.588" v="374" actId="403"/>
        <pc:sldMkLst>
          <pc:docMk/>
          <pc:sldMk cId="2802955418" sldId="354"/>
        </pc:sldMkLst>
        <pc:spChg chg="add mod">
          <ac:chgData name="Leonardo Lüder" userId="9c33d6df16cf35b3" providerId="LiveId" clId="{B3D4C656-9972-47D8-9F4A-FA7418EBB214}" dt="2024-06-19T08:05:15.588" v="374" actId="403"/>
          <ac:spMkLst>
            <pc:docMk/>
            <pc:sldMk cId="2802955418" sldId="354"/>
            <ac:spMk id="7" creationId="{C9E13924-4248-FAE8-2FD4-A0F7BA0A61A9}"/>
          </ac:spMkLst>
        </pc:spChg>
        <pc:picChg chg="add del">
          <ac:chgData name="Leonardo Lüder" userId="9c33d6df16cf35b3" providerId="LiveId" clId="{B3D4C656-9972-47D8-9F4A-FA7418EBB214}" dt="2024-06-19T07:55:42.284" v="227" actId="478"/>
          <ac:picMkLst>
            <pc:docMk/>
            <pc:sldMk cId="2802955418" sldId="354"/>
            <ac:picMk id="6" creationId="{EBBED98D-F253-CA4F-1F8C-F53C84996363}"/>
          </ac:picMkLst>
        </pc:picChg>
      </pc:sldChg>
      <pc:sldChg chg="addSp delSp modSp add mod">
        <pc:chgData name="Leonardo Lüder" userId="9c33d6df16cf35b3" providerId="LiveId" clId="{B3D4C656-9972-47D8-9F4A-FA7418EBB214}" dt="2024-06-19T05:50:04.751" v="77" actId="1076"/>
        <pc:sldMkLst>
          <pc:docMk/>
          <pc:sldMk cId="3432027813" sldId="355"/>
        </pc:sldMkLst>
        <pc:picChg chg="add mod">
          <ac:chgData name="Leonardo Lüder" userId="9c33d6df16cf35b3" providerId="LiveId" clId="{B3D4C656-9972-47D8-9F4A-FA7418EBB214}" dt="2024-06-19T05:50:04.751" v="77" actId="1076"/>
          <ac:picMkLst>
            <pc:docMk/>
            <pc:sldMk cId="3432027813" sldId="355"/>
            <ac:picMk id="3" creationId="{81986F1F-4C29-6FD7-35CB-B1598B5E0435}"/>
          </ac:picMkLst>
        </pc:picChg>
        <pc:picChg chg="del">
          <ac:chgData name="Leonardo Lüder" userId="9c33d6df16cf35b3" providerId="LiveId" clId="{B3D4C656-9972-47D8-9F4A-FA7418EBB214}" dt="2024-06-19T05:48:26.710" v="45" actId="478"/>
          <ac:picMkLst>
            <pc:docMk/>
            <pc:sldMk cId="3432027813" sldId="355"/>
            <ac:picMk id="13" creationId="{5ECBC1FD-A1EC-3694-17F9-72BD142D02D1}"/>
          </ac:picMkLst>
        </pc:picChg>
        <pc:picChg chg="del">
          <ac:chgData name="Leonardo Lüder" userId="9c33d6df16cf35b3" providerId="LiveId" clId="{B3D4C656-9972-47D8-9F4A-FA7418EBB214}" dt="2024-06-19T05:48:25.225" v="44" actId="478"/>
          <ac:picMkLst>
            <pc:docMk/>
            <pc:sldMk cId="3432027813" sldId="355"/>
            <ac:picMk id="15" creationId="{DD8B501E-4CCB-927F-0514-445E74D2AED1}"/>
          </ac:picMkLst>
        </pc:picChg>
      </pc:sldChg>
      <pc:sldChg chg="addSp delSp modSp add mod">
        <pc:chgData name="Leonardo Lüder" userId="9c33d6df16cf35b3" providerId="LiveId" clId="{B3D4C656-9972-47D8-9F4A-FA7418EBB214}" dt="2024-06-19T07:58:19.912" v="249" actId="14100"/>
        <pc:sldMkLst>
          <pc:docMk/>
          <pc:sldMk cId="3396595959" sldId="356"/>
        </pc:sldMkLst>
        <pc:picChg chg="del">
          <ac:chgData name="Leonardo Lüder" userId="9c33d6df16cf35b3" providerId="LiveId" clId="{B3D4C656-9972-47D8-9F4A-FA7418EBB214}" dt="2024-06-19T07:56:01.659" v="229" actId="478"/>
          <ac:picMkLst>
            <pc:docMk/>
            <pc:sldMk cId="3396595959" sldId="356"/>
            <ac:picMk id="6" creationId="{EBBED98D-F253-CA4F-1F8C-F53C84996363}"/>
          </ac:picMkLst>
        </pc:picChg>
        <pc:picChg chg="add del mod">
          <ac:chgData name="Leonardo Lüder" userId="9c33d6df16cf35b3" providerId="LiveId" clId="{B3D4C656-9972-47D8-9F4A-FA7418EBB214}" dt="2024-06-19T07:56:34.416" v="233" actId="478"/>
          <ac:picMkLst>
            <pc:docMk/>
            <pc:sldMk cId="3396595959" sldId="356"/>
            <ac:picMk id="8" creationId="{88D5C4AF-E930-A322-97B3-8642E69527B3}"/>
          </ac:picMkLst>
        </pc:picChg>
        <pc:picChg chg="add mod modCrop">
          <ac:chgData name="Leonardo Lüder" userId="9c33d6df16cf35b3" providerId="LiveId" clId="{B3D4C656-9972-47D8-9F4A-FA7418EBB214}" dt="2024-06-19T07:57:41.838" v="246" actId="1076"/>
          <ac:picMkLst>
            <pc:docMk/>
            <pc:sldMk cId="3396595959" sldId="356"/>
            <ac:picMk id="9" creationId="{68538664-F1A4-7981-05B6-4174A0AD113A}"/>
          </ac:picMkLst>
        </pc:picChg>
        <pc:picChg chg="mod ord">
          <ac:chgData name="Leonardo Lüder" userId="9c33d6df16cf35b3" providerId="LiveId" clId="{B3D4C656-9972-47D8-9F4A-FA7418EBB214}" dt="2024-06-19T07:57:44.245" v="247" actId="166"/>
          <ac:picMkLst>
            <pc:docMk/>
            <pc:sldMk cId="3396595959" sldId="356"/>
            <ac:picMk id="11" creationId="{155AAF45-4346-1592-D9A2-47106EEB99B3}"/>
          </ac:picMkLst>
        </pc:picChg>
        <pc:picChg chg="mod ord">
          <ac:chgData name="Leonardo Lüder" userId="9c33d6df16cf35b3" providerId="LiveId" clId="{B3D4C656-9972-47D8-9F4A-FA7418EBB214}" dt="2024-06-19T07:58:19.912" v="249" actId="14100"/>
          <ac:picMkLst>
            <pc:docMk/>
            <pc:sldMk cId="3396595959" sldId="356"/>
            <ac:picMk id="12" creationId="{4F19B29B-F652-C3D5-D47F-5F3B3E6F85C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pPr rtl="0"/>
            <a:fld id="{14515AFE-66CB-4841-94EB-8C86EA06D168}" type="datetime1">
              <a:rPr lang="nl-NL" smtClean="0"/>
              <a:t>19-6-2024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49E357A0-8177-46BC-BFCE-19D99E3453CC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0:02:07.755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0 441 24575,'2'-17'0,"0"1"0,1-1 0,0 0 0,1 1 0,1 0 0,1 0 0,0 0 0,14-24 0,-17 36 0,0 0 0,0 0 0,0 0 0,1 1 0,-1-1 0,1 1 0,0 0 0,0 0 0,0 0 0,0 1 0,0-1 0,1 1 0,-1 0 0,1 0 0,-1 1 0,1-1 0,0 1 0,0 0 0,9-1 0,9 1 0,1 0 0,47 5 0,-26-1 0,8-2 0,-20-1 0,33 4 0,-56-3 0,0 1 0,0 0 0,0 0 0,-1 1 0,1 1 0,-1 0 0,15 8 0,-13-6 0,1 1 0,-2 0 0,1 1 0,-1 0 0,0 1 0,-1 0 0,0 1 0,0 0 0,-1 0 0,0 1 0,-1 0 0,8 15 0,-14-23 0,0 0 0,0 0 0,0 0 0,0 0 0,1-1 0,-1 1 0,1 0 0,0-1 0,0 0 0,0 1 0,0-1 0,0 0 0,1 0 0,-1 0 0,0 0 0,1 0 0,0-1 0,-1 1 0,1-1 0,0 0 0,0 1 0,0-1 0,0-1 0,0 1 0,0 0 0,0-1 0,0 1 0,0-1 0,0 0 0,0 0 0,0 0 0,0-1 0,0 1 0,0-1 0,0 0 0,0 1 0,0-1 0,0-1 0,0 1 0,5-3 0,-1 1 0,-1-1 0,0 0 0,0 0 0,0 0 0,0-1 0,-1 0 0,0 0 0,0 0 0,0-1 0,0 1 0,-1-1 0,6-11 0,3-2 0,-11 16 0,1 0 0,0 0 0,0 0 0,0 0 0,1 1 0,-1-1 0,1 1 0,-1 0 0,1 0 0,0 0 0,0 0 0,0 1 0,0-1 0,0 1 0,0 0 0,0 0 0,5 0 0,10 0 0,1 0 0,28 2 0,-20 1 0,49-2 0,63 4 0,-134-4 0,0 1 0,1-1 0,-1 1 0,0 1 0,0-1 0,0 1 0,0 0 0,0 0 0,-1 1 0,1 0 0,-1 0 0,0 0 0,1 1 0,-1 0 0,-1-1 0,1 2 0,-1-1 0,1 1 0,-1-1 0,0 1 0,-1 0 0,1 1 0,-1-1 0,0 0 0,-1 1 0,1 0 0,2 10 0,-4-13 0,-1-1 0,1 1 0,-1-1 0,1 1 0,0-1 0,0 1 0,0-1 0,0 0 0,1 1 0,-1-1 0,1 0 0,-1 0 0,1 0 0,0 0 0,0 0 0,0 0 0,0-1 0,0 1 0,0-1 0,0 1 0,1-1 0,-1 0 0,0 0 0,1 0 0,-1 0 0,1 0 0,-1 0 0,1-1 0,0 1 0,-1-1 0,1 0 0,-1 0 0,1 0 0,0 0 0,-1 0 0,1 0 0,0-1 0,-1 1 0,1-1 0,-1 0 0,1 0 0,-1 0 0,4-2 0,6-2 0,0 1 0,0 1 0,0-1 0,17-1 0,29-8 0,-9-5 0,-25 8 0,0 1 0,1 1 0,0 2 0,0 0 0,42-3 0,-20 6 0,1-3 0,-1-1 0,55-16 0,-29 8 0,-48 11 0,-2 0 0,27-10 0,51-26 0,-71 26 0,0 2 0,1 0 0,0 3 0,0 0 0,45-5 0,-74 13 0,0 1 0,1-1 0,-1 1 0,0 0 0,0 0 0,0 0 0,0 0 0,1 0 0,-1 1 0,0-1 0,0 1 0,0-1 0,0 1 0,0 0 0,0 0 0,0-1 0,0 2 0,0-1 0,0 0 0,0 0 0,-1 0 0,1 1 0,0-1 0,-1 1 0,1 0 0,-1-1 0,0 1 0,0 0 0,2 2 0,-1 3 0,-1-1 0,0 1 0,0 0 0,0 0 0,-1-1 0,1 1 0,-3 12 0,1-14 0,1 0 0,-1 0 0,1 1 0,0-1 0,1 0 0,-1 0 0,1 1 0,0-1 0,0 0 0,0 0 0,1 0 0,0 0 0,4 8 0,-4-11 0,1 0 0,0 0 0,0 0 0,0 0 0,0 0 0,0-1 0,0 0 0,0 1 0,0-1 0,0 0 0,1 0 0,-1-1 0,0 1 0,1-1 0,-1 1 0,1-1 0,-1 0 0,1-1 0,3 0 0,9 0 0,1-2 0,23-6 0,-17 1 0,1 0 0,22-13 0,-31 13 0,1 1 0,-1 0 0,2 1 0,-1 1 0,1 0 0,20-2 0,-35 7 0,1 0 0,-1 1 0,1-1 0,-1 0 0,1 1 0,-1 0 0,1-1 0,-1 1 0,1 0 0,-1 0 0,0 1 0,1-1 0,-1 0 0,0 1 0,0-1 0,0 1 0,0 0 0,0 0 0,-1-1 0,1 1 0,0 1 0,-1-1 0,1 0 0,-1 0 0,0 0 0,1 4 0,0-3 0,0 0 0,-1 0 0,1 0 0,0 0 0,1 0 0,-1-1 0,0 1 0,1-1 0,0 0 0,-1 1 0,1-1 0,0 0 0,0 0 0,0-1 0,0 1 0,4 1 0,5-1 0,-1-1 0,1 0 0,-1-1 0,0 0 0,1-1 0,-1 0 0,1-1 0,-1 0 0,0 0 0,0-2 0,15-5 0,-10 4 0,1 0 0,0 1 0,29-4 0,-43 9 0,0-1 0,-1 0 0,1 1 0,-1-1 0,1 1 0,-1 0 0,1-1 0,-1 1 0,1 1 0,-1-1 0,0 0 0,0 1 0,1-1 0,-1 1 0,0-1 0,0 1 0,-1 0 0,1 0 0,0 0 0,0 0 0,-1 0 0,3 4 0,-2-3 0,0 1 0,0-1 0,1 0 0,0-1 0,-1 1 0,1 0 0,0-1 0,0 1 0,1-1 0,-1 0 0,6 2 0,1 0 0,0-2 0,0 1 0,1-1 0,0-1 0,-1 0 0,1-1 0,-1 0 0,1 0 0,11-2 0,11-4 0,50-16 0,-49 12 0,45-7 0,-62 14 0,-1 0 0,0-2 0,0 0 0,-1 0 0,27-14 0,68-48 0,-83 48 0,0 2 0,1 1 0,0 1 0,39-13 0,-64 27 0,0-1 0,1 1 0,-1 1 0,1-1 0,-1 0 0,0 1 0,1 0 0,-1 0 0,1 0 0,-1 0 0,1 1 0,5 0 0,-7 0 0,0 0 0,-1 0 0,1 0 0,0 0 0,-1 1 0,1-1 0,0 0 0,-1 1 0,0-1 0,1 1 0,-1-1 0,0 1 0,0 0 0,0 0 0,0-1 0,0 1 0,0 0 0,0 0 0,-1 0 0,1 0 0,0 2 0,0 0 0,0-1 0,1 1 0,0-1 0,-1 0 0,1 0 0,0 1 0,0-1 0,1-1 0,-1 1 0,1 0 0,-1 0 0,1-1 0,0 0 0,0 1 0,0-1 0,0 0 0,1-1 0,-1 1 0,0 0 0,1-1 0,-1 0 0,1 0 0,-1 0 0,1 0 0,0-1 0,6 1 0,2 0 0,-1-1 0,0 0 0,1-1 0,-1 0 0,0-1 0,0 0 0,20-7 0,17-10 0,-1-2 0,-1-2 0,-2-3 0,70-50 0,-106 70 0,0 0 0,0 0 0,0 1 0,0 0 0,15-7 0,-22 12 0,0-1 0,0 1 0,0-1 0,0 1 0,0 0 0,1 0 0,-1-1 0,0 1 0,0 0 0,0 0 0,0 0 0,0 0 0,1 0 0,-1 0 0,0 0 0,0 1 0,0-1 0,0 0 0,0 1 0,0-1 0,0 1 0,0-1 0,0 1 0,0-1 0,0 1 0,0 0 0,0-1 0,0 1 0,0 0 0,-1 0 0,1 0 0,0 0 0,0 0 0,-1 0 0,1-1 0,-1 2 0,1-1 0,-1 0 0,1 0 0,-1 0 0,0 0 0,1 0 0,-1 0 0,0 0 0,0 0 0,0 1 0,0 1 0,1 10 0,-1 0 0,0 0 0,-3 19 0,1-22 0,1-1 0,0 1 0,1 0 0,0 0 0,1 0 0,0-1 0,3 14 0,-3-20 0,0-1 0,0 0 0,0 0 0,0 0 0,0 0 0,1 0 0,-1 0 0,1-1 0,-1 1 0,1 0 0,0-1 0,0 1 0,0-1 0,-1 0 0,1 0 0,0 1 0,1-1 0,-1 0 0,0-1 0,0 1 0,0 0 0,1-1 0,-1 1 0,0-1 0,0 0 0,3 1 0,7-1 0,1 0 0,-1-1 0,22-3 0,-19 1 0,31-3 0,-19 1 0,1 1 0,0 1 0,0 1 0,0 2 0,0 1 0,38 6 0,-38-2 0,0 0 0,1-2 0,47-1 0,81-14 0,-96 5 0,90 2 0,-149 5 0,0 0 0,0 0 0,0 0 0,1 0 0,-1 0 0,0 0 0,0 1 0,0-1 0,0 1 0,0 0 0,0 0 0,0 0 0,0 0 0,0 0 0,0 0 0,0 0 0,0 0 0,-1 1 0,1-1 0,-1 1 0,1-1 0,-1 1 0,1 0 0,-1-1 0,2 4 0,-2 0 0,1 0 0,-1 1 0,-1-1 0,1 0 0,-1 1 0,0-1 0,0 0 0,-1 7 0,0-8 0,1 0 0,-1 0 0,1 0 0,0 0 0,0 0 0,0 0 0,0 0 0,1 0 0,0 0 0,0 0 0,0-1 0,0 1 0,0 0 0,1-1 0,0 1 0,0 0 0,3 4 0,-1-5 0,1 0 0,-1 0 0,0 0 0,1-1 0,0 0 0,-1 0 0,1 0 0,0-1 0,0 1 0,0-1 0,0 0 0,0-1 0,0 1 0,0-1 0,0 0 0,1 0 0,4-1 0,6-1 0,-1-1 0,1 0 0,-1-1 0,22-8 0,-6-2 0,-1-1 0,48-34 0,-2 2 0,-72 44 0,1 1 0,0-1 0,0 1 0,0 0 0,0 0 0,0 1 0,0 0 0,8-2 0,-12 3 0,1 0 0,-1 1 0,1-1 0,0 0 0,-1 0 0,1 1 0,-1-1 0,1 1 0,-1-1 0,1 1 0,-1-1 0,0 1 0,1 0 0,-1 0 0,0 0 0,1 0 0,-1 0 0,0 0 0,0 0 0,0 0 0,0 0 0,0 1 0,0-1 0,0 0 0,0 1 0,-1-1 0,1 0 0,0 1 0,-1-1 0,0 1 0,1 2 0,4 32 0,1 10 0,-5-45 0,-1 1 0,1 0 0,0 0 0,0-1 0,0 1 0,0 0 0,0-1 0,0 1 0,0-1 0,0 0 0,1 1 0,-1-1 0,0 0 0,1 0 0,-1 0 0,1 1 0,0-2 0,-1 1 0,1 0 0,0 0 0,2 0 0,3 1 0,0-1 0,0 0 0,0 0 0,0-1 0,0 0 0,0 0 0,0-1 0,0 0 0,9-2 0,66-22 0,-55 16 0,-5 1 0,-9 4 0,0 0 0,27-5 0,-36 8 0,1 1 0,0 0 0,0 0 0,-1 0 0,1 0 0,0 1 0,0 0 0,-1 0 0,1 0 0,0 1 0,-1 0 0,6 3 0,-2-2 0,-1 0 0,1 0 0,0-1 0,0 0 0,0 0 0,0-1 0,0 0 0,0 0 0,0-1 0,1 0 0,12-1 0,7-4 0,53-15 0,-62 15 0,91-32 0,-70 21 0,1 3 0,43-9 0,-81 22 0,-1-1 0,1 1 0,0 0 0,0 0 0,-1 0 0,1 0 0,0 0 0,0 0 0,0 1 0,4 1 0,-6-2 0,0 1 0,1 0 0,-1-1 0,0 1 0,0 0 0,0 0 0,0 0 0,0 0 0,0 0 0,0 0 0,0 0 0,-1 0 0,1 0 0,0 0 0,0 0 0,0 2 0,1 4 0,-1 0 0,0-1 0,0 1 0,-1 0 0,1-1 0,-1 1 0,-2 9 0,1-6 0,1 0 0,0 0 0,3 19 0,-3-27 0,0 0 0,1 0 0,-1 0 0,1 0 0,0 0 0,0-1 0,-1 1 0,1 0 0,0 0 0,1-1 0,-1 1 0,0-1 0,0 1 0,1-1 0,-1 0 0,1 1 0,-1-1 0,1 0 0,-1 0 0,1 0 0,0 0 0,0 0 0,-1 0 0,3 0 0,6 1 0,0 0 0,-1-1 0,1-1 0,0 1 0,0-1 0,-1-1 0,1 0 0,0 0 0,-1-1 0,19-6 0,12-6 0,45-22 0,-58 24 0,178-88 0,-200 97 0,0 1 0,-1 1 0,1-1 0,0 1 0,0 0 0,9-1 0,-12 2 0,-1 0 0,0 0 0,1 0 0,-1 0 0,0 1 0,0-1 0,1 0 0,-1 1 0,0-1 0,0 1 0,0-1 0,1 1 0,-1 0 0,0-1 0,0 1 0,0 0 0,0 0 0,0 0 0,0 0 0,-1 0 0,1 0 0,0 0 0,0 0 0,-1 0 0,1 0 0,0 0 0,-1 0 0,1 0 0,-1 1 0,0-1 0,1 2 0,2 42 0,-3-35 0,0-1 0,1 0 0,0 0 0,2 9 0,-2-16 0,-1 1 0,1-1 0,0 0 0,0 0 0,0 1 0,0-1 0,1 0 0,-1 0 0,0 0 0,1-1 0,0 1 0,-1 0 0,1 0 0,0-1 0,0 1 0,0-1 0,0 0 0,0 1 0,4 1 0,-1-2 0,0 1 0,0-1 0,1 0 0,-1 0 0,0-1 0,0 0 0,1 1 0,-1-2 0,0 1 0,1-1 0,-1 0 0,0 0 0,6-2 0,11-4 0,36-17 0,-46 19 0,169-86 0,-14 6 0,-162 83 0,5-3 0,0 1 0,0 0 0,0 0 0,21-3 0,-29 6 0,-1 1 0,1 0 0,0 0 0,-1 0 0,1 0 0,0 0 0,-1 0 0,1 0 0,0 0 0,-1 1 0,1-1 0,-1 1 0,1-1 0,-1 1 0,1 0 0,-1-1 0,1 1 0,-1 0 0,1 0 0,-1 0 0,0 0 0,0 0 0,1 1 0,-1-1 0,0 0 0,0 0 0,0 1 0,0-1 0,-1 1 0,1-1 0,0 1 0,-1-1 0,1 1 0,0-1 0,-1 1 0,0 0 0,1-1 0,-1 1 0,0 2 0,0 1 0,1 0 0,0-1 0,0 1 0,0 0 0,0-1 0,1 1 0,-1-1 0,1 0 0,4 7 0,-4-9 0,0 0 0,0 0 0,0-1 0,0 1 0,0 0 0,0-1 0,0 1 0,1-1 0,-1 0 0,1 0 0,-1 0 0,1 0 0,-1 0 0,1 0 0,0-1 0,-1 1 0,1-1 0,0 0 0,2 0 0,16 1 0,-1-2 0,1 0 0,-1-1 0,1-1 0,31-10 0,98-40 0,-75 24 0,-70 27 0,1 0 0,-1 0 0,1 1 0,0 0 0,0 0 0,0 0 0,-1 0 0,8 1 0,-11 0 0,0 1 0,-1-1 0,1 1 0,0-1 0,-1 1 0,1 0 0,-1-1 0,1 1 0,-1 0 0,1 0 0,-1 0 0,0 0 0,0 0 0,1 0 0,-1 1 0,0-1 0,0 0 0,0 1 0,0-1 0,0 1 0,0-1 0,-1 1 0,1-1 0,0 1 0,-1-1 0,1 1 0,-1 0 0,0-1 0,1 1 0,-1 0 0,0-1 0,0 3 0,1 24 0,-2-22 0,1 0 0,1 0 0,-1 0 0,1 0 0,3 11 0,-4-15 0,1 0 0,0 0 0,0-1 0,0 1 0,0 0 0,1 0 0,-1 0 0,1-1 0,-1 1 0,1-1 0,-1 1 0,1-1 0,0 1 0,0-1 0,-1 0 0,1 0 0,0 0 0,0 0 0,0 0 0,4 0 0,18 5 0,1-2 0,1-1 0,-1-1 0,0-1 0,40-4 0,15 2 0,-75 1 0,-1 0 0,1 0 0,-1 1 0,1-1 0,0 1 0,-1 0 0,1 0 0,-1 1 0,0 0 0,1-1 0,-1 1 0,0 1 0,0-1 0,6 6 0,-7-5 0,0 0 0,-1 0 0,1 0 0,-1 1 0,0 0 0,0-1 0,-1 1 0,1 0 0,-1 0 0,1 0 0,-1 0 0,0 0 0,-1 0 0,1 0 0,-1 0 0,0 7 0,-1 16 0,1-20 0,-1-1 0,1 1 0,0 0 0,1-1 0,2 14 0,-3-19 0,1 1 0,0 0 0,0 0 0,0 0 0,0-1 0,0 1 0,0 0 0,0-1 0,0 1 0,1-1 0,-1 1 0,1-1 0,-1 0 0,1 1 0,-1-1 0,1 0 0,0 0 0,0 0 0,-1-1 0,1 1 0,0 0 0,0-1 0,0 1 0,3 0 0,16 1 0,-1-1 0,1 0 0,0-2 0,0 0 0,36-8 0,7 1 0,-52 7 0,0 0 0,0 0 0,0-1 0,0-1 0,0 0 0,-1 0 0,1-1 0,-1-1 0,0 0 0,0 0 0,0-1 0,13-10 0,-21 13-57,1 0 0,0 0 1,-1 1-1,2-1 0,-1 1 0,0 0 0,0 0 0,0 1 0,1-1 0,-1 1 0,1 0 1,0 0-1,-1 1 0,1-1 0,-1 1 0,1 0 0,0 0 0,-1 1 0,1-1 1,0 1-1,-1 0 0,1 0 0,4 2 0,10 2-6769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0:07:20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24575,'1'1'0,"1"-1"0,-1 1 0,1-1 0,0 0 0,0 1 0,0-1 0,0 1 0,1-1 0,-1 0 0,1 1 0,0-1 0,0 0 0,4 1 0,10 1 0,-9 0 0,0-1 0,-1 1 0,0 0 0,8 2 0,-10-2 0,0 0 0,2-1 0,0 1 0,14 2 0,54 6 0,-48-7 0,33 5 0,-54-6 0,1-1 0,-2 0 0,1 0 0,-1 0 0,0 0 0,-1 1 0,-1-1 0,1 0 0,1 2 0,14 11 0,16 16 0,-24-19 0,-4-5 0,1 6 0,-8-8 0,-1-3 0,0 0 0,2 1 0,-1-1 0,1 1 0,1-1 0,1 1 0,-1-1 0,2 1 0,0-1 0,7 2 0,-6-1 0,-1-1 0,1 1 0,-2-1 0,0 1 0,0-1 0,-1 1 0,-1-1 0,0 2 0,0 0 0,1-1 0,7 4 0,14 3 0,-6-2 0,12 8 0,-20-9 0,18 6 0,-15-7 0,12 3 0,-15-5 0,-2 0 0,0 0 0,-1 0 0,2 3 0,-5-4 0,1 1 0,1-1 0,1 1 0,15 4 0,7 2 0,-17-5 0,-7-1 0,1-1 0,2 1 0,0-1 0,0 0 0,2 1 0,1-1 0,21 4 0,-16-4 0,-1 1 0,-1 0 0,-1 0 0,-1 0 0,-1-1 0,-1 2 0,-2-1 0,9 6 0,0 10 0,-8-11 0,-3 0 0,-5 10 0,2 6 0,0-22 0,0 1 0,1-1 0,1 0 0,0 0 0,1 0 0,1 0 0,1 0 0,1 0 0,0 0 0,1 0 0,1 0 0,0 0 0,1-1 0,1 1 0,0 0 0,1-1 0,0 1 0,26 1 0,-31-2 0,0-1 0,1 1 0,0-1 0,0 1 0,0-1 0,0 0 0,0 0 0,0 1 0,1-1 0,-1 0 0,0 0 0,1 0 0,-1 0 0,0 0 0,1-1 0,11 1 0,-16-1 0,-1 1 0,1 0 0,-1-1 0,0 1 0,1 0 0,-2-1 0,1 1 0,0-1 0,-1 1 0,1-1 0,-1 1 0,-1-1 0,1 1 0,0-1 0,2 0 0,0-1 0,0 0 0,0 1 0,-2-1 0,4-2 0,9-8 0,34-13 0,-44 21 0,-1 0 0,-1 1 0,0-7 0,-2 3 0,10-5 0,-6 8 0,1-5 0,-9-3 0,0 7 0,2 0 0,2 1 0,10-9 0,8 3 0,-4 2 0,-3 1 0,8-14 0,-19 14 0,6-14 0,-4 18 0,1-1 0,1 1 0,16-7 0,-13 7 0,-1-1 0,-2 1 0,0 0 0,-2-1 0,-2 1 0,0-1 0,-3-3 0,1 5 0,2-1 0,8-4 0,-5 4 0,2-5 0,-4-50 0,-5 30 0,2-157 0,2 181 0,0 1 0,2 0 0,2-1 0,8-2 0,6-4 0,-12 4 0,-7 5 0,1-1 0,0 0 0,2 1 0,-1-1 0,12-2 0,0 0 0,23-9 0,-25 9 0,20-5 0,-22 6 0,0 0 0,-2 0 0,0 0 0,-2 0 0,6-4 0,-9 4 0,1-1 0,1 0 0,16-4 0,-12 4 0,-1 1 0,0 0 0,2-1 0,1 1 0,1 0 0,23-4 0,1 1 0,-25 3 0,1 1 0,0 0 0,17-2 0,-24 3 0,0 0 0,0 1 0,1-1 0,0 1 0,0-1 0,1 1 0,-1-1 0,1 1 0,-1-1 0,1 1 0,17-1 0,-13 1 0,0 0 0,1 0 0,-1 0 0,1 0 0,-1 0 0,1 0 0,-1 0 0,1 0 0,13 1 0,-21-1 0,0 0 0,0 0 0,0 1 0,0-1 0,0 0 0,-1 1 0,1-1 0,-1 0 0,0 1 0,0-1 0,0 1 0,0-1 0,-1 1 0,0-1 0,1 1 0,-1-1 0,-1 1 0,1-1 0,-1 1 0,0-1 0,0 1 0,0 0 0,2 0 0,22 22 0,-15-14 0,-5-4 0,2 3 0,10 12 0,-8-12 0,-7-6 0,0 0 0,2 0 0,11 3 0,6 2 0,16 10 0,-16-8 0,-3-1 0,14 15 0,-29-19 0,0-1 0,11 4 0,-7-4 0,5 5 0,15 30 0,-18-25 0,-8 21 0,-4-16 0,5-12 0,3 0 0,2 0 0,2 0 0,18 7 0,-2-1 0,46 21 0,-62-25 0,-9-6 0,1-1 0,0 1 0,1 0 0,1 0 0,0-1 0,7 3 0,4 0 0,-1 1 0,-2 0 0,-2 0 0,7 7 0,1 1 0,3-4 0,-13-6 0,-2 0 0,0 0 0,2 4 0,-6 2 0,-2-5 0,8 7 0,-1-4 0,0 10 0,-4-5 0,10 1 0,1 5 0,-13-16 0,1 1 0,8 3 0,-5-4 0,3 7 0,-7-7 0,-2 0 0,2 1 0,0-1 0,1 0 0,1 0 0,0 0 0,2 1 0,7 1 0,-6-2 0,0 0 0,-1 0 0,-1 0 0,-1 0 0,2 4 0,-6 9 0,1 2 0,6-11 0,14 5 0,-10-5 0,6 6 0,-14-9 0,2 0 0,1-1 0,1 1 0,16 5 0,49 9 0,-44-10 0,-16-4 0,26 5 0,-26-6 0,1-1 0,0 1 0,1 0 0,0-1 0,1 1 0,1-1 0,30 3 0,-37-4 0,1 1 0,-1-1 0,1 0 0,-1 1 0,1-1 0,0 0 0,0 0 0,17 0 0,1 0 0,45 0 0,-69 0 0,1 0 0,-1 0 0,1 0 0,-1 0 0,0-1 0,1 1 0,-1 0 0,0 0 0,0 0 0,0-1 0,0 1 0,0 0 0,0 0 0,-1-1 0,1 1 0,-1 0 0,0 0 0,1-1 0,-1 1 0,0-1 0,2 1 0,2-2 0,-1 1 0,-1-1 0,0 0 0,3-1 0,9-5 0,-16 8 0,17-4 0,20-11 0,-31 13 0,14-5 0,4-2 0,30-18 0,-41 21 0,-7 3 0,0 0 0,-2 0 0,1-2 0,-2 1 0,1 0 0,1 0 0,2 1 0,2-1 0,15-4 0,-10 3 0,-7 2 0,-2 0 0,-1-1 0,-1 1 0,-1 0 0,-2-1 0,-4-4 0,2 0 0,1-151 0,2 158 0,0 0 0,0 0 0,0 0 0,1 0 0,1 0 0,-1 0 0,1 0 0,1 0 0,4-1 0,3-1 0,-5 1 0,-1 0 0,-1 0 0,0 0 0,1-5 0,1 1 0,6-14 0,-9 10 0,2 5 0,2 0 0,13-6 0,0 1 0,-15 7 0,4-2 0,-3 0 0,4-8 0,-10 4 0,15-12 0,-5 5 0,-9 12 0,1 0 0,2-1 0,11-4 0,-4 3 0,-2 0 0,-2-1 0,-3 1 0,-2-10 0,-3 15 0,2-1 0,0 0 0,1 0 0,1 0 0,0 0 0,1 0 0,12-3 0,4 1 0,-16 4 0,1-1 0,-1 0 0,-1 0 0,1 1 0,-1-1 0,-1 0 0,3-1 0,8-4 0,-4 1 0,19-6 0,-11 6 0,54-16 0,-64 19 0,0 0 0,4-2 0,-8 2 0,2 0 0,0 0 0,0 1 0,9-3 0,82-19 0,-63 16 0,-4 1 0,-21 4 0,2 0 0,0 0 0,1 0 0,19-2 0,59-7 0,-35 5 0,-44 5 0,-1 0 0,1 1 0,0-1 0,1 0 0,0 0 0,0 1 0,0-1 0,0 0 0,1 1 0,0 0 0,0-1 0,0 1 0,13 0 0,10-1 0,0 1 0,-1 0 0,48 1 0,-78-1 0,0 0 0,0 0 0,0 0 0,0 0 0,-1 0 0,1 0 0,0 1 0,-1-1 0,0 0 0,1 0 0,-1 1 0,0-1 0,0 0 0,0 0 0,0 1 0,0-1 0,3 1 0,0 0 0,0 0 0,-1 0 0,-1 0 0,7 3 0,1-1 0,1 1 0,-1 0 0,-2 0 0,10 7 0,25 14 0,-18-11 0,-20-8 0,-3-1 0,-1 1 0,-5 8 0,-1-3 0,3-8 0,1 1 0,1-1 0,1 0 0,2 1 0,1-1 0,1 0 0,1 0 0,1 1 0,19 3 0,-20-5 0,-1 0 0,-1 0 0,0 1 0,-1-1 0,-1 0 0,-1 0 0,1 3 0,-5 15 0,-1-9 0,-1 5 0,5 29 0,25-15 0,2 7 0,-29-33 0,15 39 0,-7-23 0,-4-5 0,1-10 0,2 0 0,2-1 0,22 8 0,12 6 0,-29-9 0,3 0 0,27 8 0,-8-4 0,8 2 0,-33-12 0,-5-1 0,0 0 0,12 3 0,4-1 0,-2 2 0,-2-1 0,-1 0 0,11 6 0,-15-5 0,11 8 0,14 12 0,-28-21 0,-8-4 0,8 5 0,-1 0 0,2 10 0,-10-14 0,1 0 0,1 0 0,0 0 0,1 0 0,9 3 0,-7-3 0,0 0 0,7 5 0,-11-4 0,1-1 0,1 0 0,1 1 0,0-1 0,2 0 0,0 0 0,10 3 0,-6-3 0,11 5 0,-18-5 0,1-1 0,1 1 0,0-1 0,0 1 0,1-1 0,1 1 0,14 1 0,-14-1 0,-1-1 0,12 2 0,11 3 0,-28-6 0,1 1 0,-1-1 0,1 0 0,-1 1 0,1-1 0,0 0 0,0 1 0,0-1 0,0 0 0,0 0 0,6 1 0,-7-1 0,0 0 0,0 0 0,0 0 0,0 0 0,0 0 0,0 0 0,0 0 0,-1 0 0,1 0 0,0 0 0,0-1 0,0 1 0,0 0 0,-1 0 0,1 0 0,0 0 0,-1 0 0,1 0 0,-1 0 0,1-1 0,-1 1 0,1 0 0,-1 0 0,0 0 0,0 0 0,1-1 0,-1 1 0,-1 0 0,1 0 0,1-1 0,2 0 0,0 0 0,0 0 0,-1 0 0,0 0 0,1-1 0,35-19 0,-32 16 0,-1 0 0,-1-9 0,-2 3 0,1 7 0,14-6 0,1-1 0,-10-12 0,-6 9 0,22-11 0,-8 7 0,-6 10 0,17-10 0,5 0 0,-4 4 0,16-7 0,-30 15 0,-3 1 0,-1-1 0,-3 0 0,3-7 0,-10 11 0,-2-5 0,15-13 0,-10 16 0,1-6 0,-2 1 0,1 6 0,2 0 0,0 0 0,1 0 0,2 1 0,0-1 0,18-4 0,6-1 0,-19 4 0,-2-1 0,-1 1 0,-2-1 0,-2 1 0,4-10 0,-5 8 0,17-9 0,-4 3 0,10-7 0,-24 16 0,0 0 0,2 0 0,15-5 0,-10 5 0,9-6 0,-12 5 0,2 0 0,20-5 0,-16 4 0,19-6 0,-25 6 0,1 1 0,21-6 0,-25 9 0,-2-1 0,0 0 0,0 1 0,-2-1 0,1 1 0,-1-3 0,-3-11 0,-2 7 0,3 0 0,10-10 0,24-22 0,-20 31 0,3 1 0,31-11 0,-29 12 0,-13 4 0,7-1 0,-1-1 0,7-6 0,-15 9 0,0 0 0,2 1 0,0-1 0,0 0 0,2 1 0,-1-1 0,2 1 0,14-3 0,-8 2 0,6-2 0,-10 2 0,1 0 0,0 0 0,1 0 0,0 0 0,2 0 0,0 1 0,28-4 0,-12 3 0,-17 1 0,0 0 0,26-2 0,-35 3 0,0 0 0,0 0 0,0-1 0,0 1 0,0 0 0,1 0 0,-1 0 0,0 0 0,1 0 0,-1 0 0,0 0 0,8 0 0,-6 1 0,0-1 0,0 0 0,-1 0 0,0 1 0,1-1 0,-1 0 0,0 1 0,0-1 0,-1 1 0,1-1 0,-1 1 0,0-1 0,0 1 0,0 0 0,-1-1 0,0 1 0,0 0 0,0-1 0,-1 1 0,1 0 0,-2 0 0,4 0 0,2 3 0,-2-1 0,-1 0 0,-1 1 0,1 3 0,1 2 0,-5-8 0,20 31 0,-20-30 0,2 0 0,0 1 0,1-1 0,12 5 0,5 2 0,-9-2 0,3 0 0,26 8 0,-5-3 0,32 9 0,28 1 0,-33-7 0,-53-13 0,-1 1 0,-1-1 0,0 1 0,-2 0 0,-1-1 0,0 1 0,-2 0 0,0-1 0,-2 4 0,-8 128 0,7-131 0,-1 0 0,2 1 0,1-1 0,1 1 0,8 3 0,8 2 0,-3-1 0,-3 1 0,7 14 0,-20-18 0,-2-2 0,2-1 0,1 1 0,1 0 0,1 0 0,1 0 0,1 0 0,12 3 0,9 2 0,-14-4 0,2 0 0,23 5 0,-18-5 0,26 9 0,-20-6 0,-12-3 0,-1 0 0,-2 0 0,-1 0 0,-2 0 0,4 5 0,14 12 0,-18-18 0,1 1 0,15 3 0,-14-4 0,0 0 0,-2 0 0,-1 0 0,6 4 0,-9 8 0,-3-10 0,1 0 0,3 0 0,9 6 0,1-3 0,7 14 0,-19-21 0,0 1 0,1-1 0,1 1 0,8 2 0,-6-2 0,-1-1 0,5 4 0,3 11 0,-1 0 0,-5-9 0,-7-6 0,0 1 0,2-1 0,-1 0 0,1 1 0,1-1 0,0 0 0,1 1 0,6 1 0,-3-2 0,-3 0 0,0 0 0,1 0 0,0 0 0,1 0 0,0 0 0,9 1 0,-13-2 0,0 0 0,1 0 0,-1 1 0,1-1 0,-1 0 0,1 0 0,0 0 0,0 0 0,-1 0 0,1 0 0,0 0 0,0 0 0,0 1 0,0-1 0,-1 0 0,1 0 0,0 0 0,0-1 0,0 1 0,0 0 0,0 0 0,-1 0 0,1 0 0,0 0 0,4 0 0,-2-1 0,0 1 0,0-1 0,-1 1 0,1-1 0,-1 1 0,0-1 0,-1 0 0,1 1 0,-1-1 0,0 1 0,5-2 0,4-1 0,-3 1 0,0 0 0,-1 0 0,-1 0 0,-1-1 0,0 1 0,-2 0 0,0 0 0,2-4 0,-2 3 0,1 0 0,1 1 0,14-5 0,7-3 0,-12 2 0,-4 0 0,3-10 0,-10-16 0,-5 22 0,3 6 0,9-6 0,2-3 0,-10 10 0,12-10 0,21-19 0,-32 29 0,21-17 0,-14 13 0,-4 3 0,2-8 0,-7 10 0,9-6 0,0 1 0,-8 6 0,1 1 0,1-1 0,1 1 0,1-1 0,1 1 0,10-2 0,-6 0 0,19-6 0,-22 5 0,3-6 0,-8 7 0,17-10 0,-13 10 0,-1 0 0,-2 0 0,2-5 0,-8-12 0,-1 9 0,0 7 0,-12-7 0,5 6 0,-2-1 0,4 2 0,-4-8 0,10-34 0,3 20 0,0 23 0,1 0 0,9-4 0,-2 2 0,0-1 0,-4 3 0,-1 0 0,1-4 0,-6-7-1365,0 12-5461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0:07:20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2330 24575,'1'3'0,"1"1"0,-1 0 0,1 0 0,0 0 0,0-1 0,0 1 0,0-1 0,1 0 0,-1 1 0,1-1 0,0 0 0,0-1 0,4 4 0,10 12 0,-9-5 0,0 0 0,-1 0 0,0 1 0,8 24 0,-10-24 0,0 1 0,2-1 0,0 0 0,14 20 0,54 50 0,-48-57 0,33 43 0,-54-61 0,1 1 0,-2 0 0,1-1 0,-1 2 0,0-1 0,-1 1 0,-1-1 0,1 1 0,1 13 0,14 96 0,16 132 0,-24-165 0,-4-38 0,1 57 0,-8-78 0,-1-16 0,0 1 0,2-1 0,-1 1 0,1-1 0,1 1 0,1-1 0,-1 0 0,2 0 0,0 0 0,7 14 0,-6-14 0,-1 0 0,1 0 0,-2 1 0,0 0 0,0-1 0,-1 1 0,-1 0 0,0 14 0,0-8 0,1 0 0,7 31 0,14 30 0,-6-24 0,12 72 0,-20-79 0,18 49 0,-15-55 0,12 30 0,-15-51 0,-2 2 0,0-1 0,-1 1 0,2 26 0,-5-28 0,1-1 0,1 0 0,1 0 0,15 37 0,7 20 0,-17-39 0,-7-18 0,1-1 0,2 0 0,0-1 0,0 0 0,2 0 0,1 0 0,21 30 0,-16-26 0,-1-1 0,-1 2 0,-1 0 0,-1 0 0,-1 1 0,-1 1 0,-2-1 0,9 51 0,0 91 0,-8-100 0,-3 1 0,-5 83 0,2 48 0,0-180 0,0-1 0,1 0 0,1 0 0,0 0 0,1-1 0,1 1 0,1-1 0,1 0 0,0-1 0,1 0 0,1 0 0,0-1 0,1 0 0,1-1 0,0 0 0,1-1 0,0-1 0,26 19 0,-31-26 0,0-1 0,1 0 0,0-1 0,0 0 0,0-1 0,0 0 0,0 0 0,0 0 0,1-1 0,-1-1 0,0 0 0,1 0 0,-1-1 0,0 0 0,1 0 0,11-4 0,-16 2 0,-1 0 0,1 1 0,-1-2 0,0 1 0,1 0 0,-2-1 0,1 0 0,0 0 0,-1 0 0,1 0 0,-1 0 0,-1-1 0,1 0 0,0 1 0,2-8 0,0-2 0,0 0 0,0 0 0,-2 0 0,4-22 0,9-62 0,34-116 0,-44 184 0,-1-1 0,-1-1 0,0-51 0,-2 24 0,10-38 0,-6 63 0,1-40 0,-9-31 0,0 65 0,2 0 0,2 0 0,10-63 0,8 15 0,-4 26 0,-3-1 0,8-114 0,-19 120 0,6-118 0,-4 145 0,1-1 0,1 1 0,16-49 0,-13 51 0,-1 0 0,-2 0 0,0-1 0,-2 0 0,-2 0 0,0 0 0,-3-30 0,1 37 0,2 0 0,8-39 0,-5 34 0,2-34 0,-4-429 0,-5 253 0,2-1320 0,2 1529 0,0 0 0,2 0 0,2 1 0,8-30 0,6-26 0,-12 36 0,-7 33 0,1 0 0,0 1 0,2-1 0,-1 1 0,12-25 0,0 4 0,23-67 0,-25 62 0,20-37 0,-22 53 0,0-1 0,-2 0 0,0 0 0,-2-1 0,6-38 0,-9 33 0,1 1 0,1-1 0,16-44 0,-12 44 0,-1 2 0,0 1 0,2 0 0,1 1 0,1 0 0,23-33 0,1 4 0,-25 36 0,1 0 0,0 2 0,17-18 0,-24 29 0,0 0 0,0 1 0,1 0 0,0 0 0,0 1 0,1 0 0,-1 0 0,1 1 0,-1-1 0,1 2 0,17-4 0,-13 3 0,0 1 0,1 1 0,-1 0 0,1 1 0,-1 0 0,1 1 0,-1 1 0,1 0 0,13 4 0,-21-5 0,0 1 0,0 0 0,0 0 0,0 0 0,0 1 0,-1 0 0,1 0 0,-1 0 0,0 0 0,0 1 0,0-1 0,0 1 0,-1 0 0,0 0 0,1 1 0,-1-1 0,-1 1 0,1-1 0,-1 1 0,0 0 0,0 0 0,0 0 0,2 9 0,22 180 0,-15-117 0,-5-42 0,2 35 0,10 95 0,-8-96 0,-7-52 0,0-1 0,2 0 0,11 27 0,6 21 0,16 76 0,-16-67 0,-3 0 0,14 121 0,-29-168 0,0 1 0,11 31 0,-7-28 0,5 34 0,15 260 0,-18-214 0,-8 174 0,-4-138 0,5-93 0,3-1 0,2 0 0,2 0 0,18 52 0,-2-3 0,46 175 0,-62-207 0,-9-54 0,1 0 0,0-1 0,1 1 0,1-1 0,0 1 0,7 13 0,4 11 0,-1 1 0,-2 1 0,-2 0 0,7 62 0,1 1 0,3-23 0,-13-56 0,-2 1 0,0 1 0,2 31 0,-6 13 0,-2-36 0,8 61 0,-1-41 0,0 88 0,-4-43 0,10 12 0,1 34 0,-13-124 0,1 0 0,8 29 0,-5-28 0,3 45 0,-7-45 0,-2-5 0,2 1 0,0-1 0,1 0 0,1 1 0,0-1 0,2 0 0,7 21 0,-6-23 0,0 1 0,-1 0 0,-1 0 0,-1 0 0,2 28 0,-6 87 0,1 11 0,6-97 0,14 52 0,-10-52 0,6 55 0,-14-77 0,2 0 0,1 0 0,1-1 0,16 41 0,49 84 0,-44-92 0,-16-32 0,26 42 0,-26-51 0,1 0 0,0-1 0,1 0 0,0-1 0,1-1 0,1 0 0,30 18 0,-37-26 0,1 0 0,-1-1 0,1 0 0,-1-1 0,1 1 0,0-2 0,0 1 0,17 0 0,1-2 0,45-5 0,-69 5 0,1-1 0,-1 1 0,1-1 0,-1 0 0,0 0 0,1-1 0,-1 1 0,0-1 0,0 1 0,0-1 0,0 0 0,0 0 0,0-1 0,-1 1 0,1 0 0,-1-1 0,0 0 0,1 1 0,-1-1 0,0 0 0,2-5 0,2-5 0,-1 1 0,-1-1 0,0-1 0,3-17 0,9-29 0,-16 59 0,17-40 0,20-80 0,-31 100 0,14-35 0,4-16 0,30-155 0,-41 172 0,-7 31 0,0 1 0,-2-1 0,1-25 0,-2 18 0,1-1 0,1 1 0,2 0 0,2 0 0,15-38 0,-10 28 0,-7 14 0,-2 0 0,-1 0 0,-1-1 0,-1 1 0,-2-1 0,-4-39 0,2-6 0,1-1261 0,2 1326 0,0-1 0,0 0 0,0 1 0,1-1 0,1 1 0,-1-1 0,1 1 0,1 0 0,4-8 0,3-10 0,-5 9 0,-1 0 0,-1-1 0,0 1 0,1-37 0,1 3 0,6-124 0,-9 92 0,2 41 0,2 0 0,13-46 0,0 1 0,-15 60 0,4-13 0,-3-1 0,4-69 0,-10 37 0,15-108 0,-5 49 0,-9 96 0,1 1 0,2-1 0,11-42 0,-4 26 0,-2 0 0,-2 0 0,-3 0 0,-2-81 0,-3 117 0,2 0 0,0-1 0,1 1 0,1 0 0,0 1 0,1-1 0,12-27 0,4 11 0,-16 26 0,1 0 0,-1 0 0,-1 0 0,1-1 0,-1 1 0,-1-1 0,3-7 0,8-39 0,-4 11 0,19-48 0,-11 46 0,54-130 0,-64 157 0,0-1 0,4-19 0,-8 22 0,2 0 0,0 0 0,0 1 0,9-14 0,82-170 0,-63 137 0,-4 12 0,-21 32 0,2 1 0,0 0 0,1 1 0,19-22 0,59-51 0,-35 37 0,-44 43 0,-1 0 0,1 1 0,0 0 0,1 1 0,0 0 0,0 0 0,0 1 0,0 1 0,1 0 0,0 1 0,0 0 0,0 0 0,13 0 0,10 0 0,0 1 0,-1 3 0,48 5 0,-78-6 0,0 1 0,0-1 0,0 1 0,0 0 0,-1 0 0,1 1 0,0-1 0,-1 1 0,0 0 0,1 0 0,-1 0 0,0 0 0,0 0 0,0 1 0,0-1 0,0 1 0,3 4 0,0 2 0,0 1 0,-1-1 0,-1 1 0,7 18 0,1 2 0,1 2 0,-1 1 0,-2 0 0,10 59 0,25 119 0,-18-92 0,-20-73 0,-3 0 0,-1 1 0,-5 71 0,-1-24 0,3-65 0,1-1 0,1 0 0,1 0 0,2 0 0,1 0 0,1-1 0,1 1 0,1-2 0,19 37 0,-20-46 0,-1 1 0,-1 0 0,0 0 0,-1 0 0,-1 1 0,-1 0 0,1 19 0,-5 136 0,-1-86 0,-1 51 0,5 236 0,25-127 0,2 64 0,-29-272 0,15 320 0,-7-194 0,-4-38 0,1-89 0,2 0 0,2 0 0,22 61 0,12 54 0,-29-81 0,3 1 0,27 70 0,-8-36 0,8 21 0,-33-102 0,-5-10 0,0-1 0,12 19 0,4 7 0,-2 1 0,-2 0 0,-1 1 0,11 53 0,-15-50 0,11 66 0,14 106 0,-28-174 0,-8-35 0,8 40 0,-1 1 0,2 86 0,-10-120 0,1-1 0,1 0 0,0 0 0,1 0 0,9 23 0,-7-20 0,0 1 0,7 38 0,-11-38 0,1 0 0,1-1 0,1 0 0,0 0 0,2 0 0,0-1 0,10 19 0,-6-16 0,11 37 0,-18-45 0,1 1 0,1-1 0,0 1 0,0-1 0,1-1 0,1 0 0,14 19 0,-14-22 0,-1 1 0,12 21 0,11 17 0,-28-45 0,1-1 0,-1 1 0,1 0 0,-1-1 0,1 1 0,0-1 0,0 0 0,0 0 0,0 0 0,0 0 0,6 2 0,-7-4 0,0 0 0,0 0 0,0 0 0,0 0 0,0 0 0,0 0 0,0 0 0,-1 0 0,1-1 0,0 1 0,0-1 0,0 0 0,0 1 0,-1-1 0,1 0 0,0 0 0,-1 0 0,1 0 0,-1 0 0,1-1 0,-1 1 0,1 0 0,-1-1 0,0 1 0,0-1 0,1 1 0,-1-1 0,-1 0 0,1 1 0,1-4 0,2-3 0,0 0 0,0 0 0,-1-1 0,0 1 0,1-11 0,35-158 0,-32 134 0,-1-1 0,-1-69 0,-2 17 0,1 64 0,14-57 0,1-3 0,-10-96 0,-6 71 0,22-99 0,-8 73 0,-6 70 0,17-80 0,5 5 0,-4 29 0,16-60 0,-30 133 0,-3-1 0,-1 0 0,-3 0 0,3-66 0,-10 93 0,-2-37 0,15-107 0,-10 127 0,1-49 0,-2 12 0,1 50 0,2 0 0,0 0 0,1 0 0,2 1 0,0 0 0,18-32 0,6-15 0,-19 33 0,-2 0 0,-1-1 0,-2 0 0,-2-1 0,4-78 0,-5 66 0,17-70 0,-4 21 0,10-64 0,-24 139 0,0 0 0,2 0 0,15-38 0,-10 32 0,9-41 0,-12 37 0,2 0 0,20-42 0,-16 41 0,19-63 0,-25 63 0,1 0 0,21-46 0,-25 69 0,-2 0 0,0-1 0,0 0 0,-2 1 0,1-1 0,-1-19 0,-3-87 0,-2 47 0,3 5 0,10-79 0,24-188 0,-20 260 0,3 1 0,31-85 0,-29 101 0,-13 39 0,7-22 0,-1-1 0,7-48 0,-15 75 0,0 1 0,2-1 0,0 1 0,0 0 0,2 1 0,-1 0 0,2 0 0,14-17 0,-8 9 0,6-10 0,-10 13 0,1 1 0,0 0 0,1 1 0,0 0 0,2 1 0,0 1 0,28-21 0,-12 14 0,-17 12 0,0 0 0,26-11 0,-35 18 0,0 0 0,0 0 0,0 1 0,0 0 0,0 0 0,1 0 0,-1 1 0,0-1 0,1 1 0,-1 1 0,0-1 0,8 2 0,-6 0 0,0 0 0,0 0 0,-1 1 0,0-1 0,1 1 0,-1 1 0,0-1 0,0 1 0,-1 0 0,1 1 0,-1-1 0,0 1 0,0 0 0,0 0 0,-1 1 0,0-1 0,0 1 0,0 0 0,-1 0 0,1 0 0,-2 1 0,4 8 0,2 12 0,-2 1 0,-1 0 0,-1 0 0,1 37 0,1 4 0,-5-53 0,20 247 0,-20-243 0,2-1 0,0 1 0,1-1 0,12 36 0,5 22 0,-9-16 0,3-1 0,26 66 0,-5-28 0,32 76 0,28 17 0,-33-68 0,-53-103 0,-1 1 0,-1 1 0,0 0 0,-2 0 0,-1 0 0,0 0 0,-2 1 0,0 0 0,-2 26 0,-8 1080 0,7-1111 0,-1 13 0,2-1 0,1 0 0,1 1 0,8 29 0,8 10 0,-3 2 0,-3-1 0,7 126 0,-20-157 0,-2-16 0,2 0 0,1 0 0,1 0 0,1-1 0,1 1 0,1-1 0,12 34 0,9 11 0,-14-34 0,2-1 0,23 42 0,-18-41 0,26 70 0,-20-43 0,-12-29 0,-1 1 0,-2 0 0,-1 0 0,-2 1 0,4 41 0,14 104 0,-18-149 0,1 0 0,15 33 0,-14-40 0,0 1 0,-2 0 0,-1 0 0,6 40 0,-9 56 0,-3-77 0,1 0 0,3-1 0,9 49 0,1-21 0,7 114 0,-19-171 0,0 0 0,1-1 0,1 1 0,8 19 0,-6-17 0,-1 1 0,5 20 0,3 99 0,-1 0 0,-5-75 0,-7-48 0,0-1 0,2 1 0,-1-1 0,1 0 0,1 1 0,0-1 0,1 0 0,6 14 0,-3-14 0,-3-2 0,0-1 0,1 0 0,0 0 0,1 0 0,0-1 0,9 9 0,-13-14 0,0 0 0,1-1 0,-1 1 0,1-1 0,-1 1 0,1-1 0,0 0 0,0 0 0,-1-1 0,1 1 0,0 0 0,0-1 0,0 0 0,0 1 0,-1-1 0,1 0 0,0-1 0,0 1 0,0 0 0,0-1 0,0 0 0,-1 0 0,1 0 0,0 0 0,4-2 0,-2-1 0,0 1 0,0-1 0,-1-1 0,1 1 0,-1-1 0,0 1 0,-1-1 0,1 0 0,-1 0 0,0-1 0,5-9 0,4-7 0,-3 5 0,0-1 0,-1 0 0,-1-1 0,-1 1 0,0-1 0,-2-1 0,0 1 0,2-30 0,-2 26 0,1 1 0,1 0 0,14-34 0,7-28 0,-12 18 0,-4 0 0,3-87 0,-10-134 0,-5 183 0,3 56 0,9-53 0,2-21 0,-10 74 0,12-74 0,21-162 0,-32 242 0,21-146 0,-14 111 0,-4 28 0,2-70 0,-7 86 0,9-47 0,0-4 0,-8 63 0,1 1 0,1 0 0,1-1 0,1 2 0,1-1 0,10-18 0,-6 10 0,19-56 0,-22 42 0,3-51 0,-8 54 0,17-73 0,-13 79 0,-1 0 0,-2-1 0,2-43 0,-8-104 0,-1 81 0,0 63 0,-12-66 0,5 54 0,-2-16 0,4 29 0,-4-71 0,10-293 0,3 174 0,0 193 0,1 0 0,9-37 0,-2 18 0,0-4 0,-4 24 0,-1-1 0,1-34 0,-6-62-1365,0 103-5461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0:13:0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24575,'5'-1'0,"-1"-1"0,0 0 0,0 0 0,0 0 0,0 0 0,0-1 0,-1 0 0,1 0 0,-1 0 0,0 0 0,0 0 0,3-4 0,4-3 0,-7 7 0,0 1 0,0-1 0,0 1 0,1-1 0,-1 1 0,1 0 0,0 0 0,6-2 0,-9 4 0,1-1 0,-1 1 0,0 0 0,0 0 0,0 0 0,0 0 0,1 0 0,-1 0 0,0 0 0,0 0 0,0 0 0,0 1 0,1-1 0,-1 0 0,0 1 0,0-1 0,0 1 0,0-1 0,0 1 0,0 0 0,0-1 0,0 1 0,0 0 0,-1 0 0,1-1 0,0 1 0,0 0 0,-1 0 0,1 0 0,0 0 0,-1 0 0,1 0 0,-1 0 0,1 0 0,-1 2 0,9 18 0,-7-13 0,1 0 0,1-1 0,-1 0 0,9 13 0,-9-17 0,-1 0 0,1-1 0,0 1 0,0-1 0,0 1 0,0-1 0,0 0 0,1 0 0,-1 0 0,1-1 0,-1 1 0,1-1 0,6 2 0,9 1 0,1-1 0,19 1 0,21 3 0,-50-5 0,1 0 0,0-1 0,0 0 0,0-1 0,14-1 0,-19 0 0,0 0 0,-1-1 0,1 1 0,0-1 0,-1 0 0,0-1 0,0 0 0,1 1 0,-1-1 0,-1-1 0,9-6 0,-5 4 0,0 1 0,0 0 0,0 0 0,1 1 0,0 0 0,0 0 0,0 1 0,0 0 0,1 1 0,11-2 0,18-5 0,-30 7 0,1 1 0,0 0 0,-1 1 0,1 0 0,0 1 0,-1 0 0,1 0 0,12 4 0,29 3 0,-33-7 0,-11-1 0,1 0 0,-1 1 0,1 0 0,-1 0 0,0 1 0,8 2 0,-13-3 0,1 0 0,-1 0 0,0 1 0,0-1 0,0 1 0,0-1 0,0 1 0,0 0 0,-1 0 0,1 0 0,0 0 0,-1 0 0,0 0 0,1 0 0,-1 0 0,0 1 0,0-1 0,0 1 0,0-1 0,-1 0 0,1 1 0,0 3 0,1 30 0,-2-31 0,-1 0 0,1 1 0,0-1 0,1 0 0,0 0 0,-1 0 0,2 0 0,-1 0 0,0 0 0,1 0 0,0-1 0,0 1 0,3 4 0,-4-8 0,0 0 0,0 0 0,0-1 0,0 1 0,0-1 0,0 1 0,0-1 0,0 1 0,0-1 0,0 1 0,0-1 0,1 0 0,-1 0 0,0 1 0,0-1 0,0 0 0,0 0 0,1 0 0,-1 0 0,0-1 0,0 1 0,0 0 0,0 0 0,0-1 0,0 1 0,0-1 0,1 1 0,-1-1 0,0 1 0,0-1 0,1-1 0,30-24 0,-29 23 0,17-19 0,0-1 0,-1-1 0,23-40 0,-39 59 0,2-1 0,-1 1 0,0 0 0,1 0 0,0 0 0,0 1 0,1 0 0,-1 0 0,1 0 0,0 1 0,0-1 0,0 2 0,1-1 0,-1 0 0,10-1 0,0-2 0,4-4 0,14-3 0,-33 12 0,0 1 0,0 0 0,0 0 0,0 0 0,0 0 0,1 0 0,-1 1 0,0-1 0,0 0 0,0 0 0,0 1 0,0-1 0,0 1 0,0-1 0,0 1 0,0-1 0,0 1 0,0-1 0,0 1 0,0 0 0,0 0 0,0 0 0,-1-1 0,1 1 0,0 0 0,0 0 0,0 2 0,1 0 0,0 0 0,0-1 0,0 1 0,0 0 0,1-1 0,-1 0 0,1 1 0,-1-1 0,1 0 0,0 0 0,0-1 0,0 1 0,0 0 0,0-1 0,0 0 0,0 0 0,1 0 0,-1 0 0,0 0 0,1-1 0,-1 1 0,1-1 0,-1 0 0,6-1 0,7-1 0,-1-1 0,1 0 0,-1-1 0,20-9 0,-20 8 0,0 0 0,23-5 0,-37 10 0,1 0 0,-1 0 0,0 0 0,1-1 0,-1 1 0,0 0 0,1 1 0,-1-1 0,0 0 0,1 0 0,-1 1 0,0-1 0,1 0 0,-1 1 0,0-1 0,0 1 0,0 0 0,1-1 0,-1 1 0,0 0 0,0 0 0,0 0 0,0-1 0,1 3 0,0 1 0,0-1 0,-1 0 0,1 1 0,-1 0 0,0-1 0,0 1 0,1 3 0,-2-2 0,1-1 0,0 0 0,1 0 0,-1 0 0,1 0 0,2 6 0,-3-9 0,0 0 0,1 1 0,-1-1 0,0 0 0,0 0 0,0 0 0,1 0 0,-1 0 0,0 0 0,1 0 0,-1-1 0,1 1 0,-1 0 0,1-1 0,0 1 0,-1-1 0,1 0 0,-1 1 0,1-1 0,0 0 0,-1 0 0,3 0 0,6-1 0,-1-1 0,1 0 0,0 0 0,-1-1 0,1 0 0,-1 0 0,0-1 0,0-1 0,11-6 0,78-56 0,-86 58 0,19-17 0,-24 19 0,1 1 0,0 0 0,0 0 0,1 0 0,14-7 0,-22 13 0,0 0 0,0-1 0,-1 1 0,1 0 0,0 0 0,0-1 0,0 1 0,-1 0 0,1 0 0,0 0 0,0 0 0,0 0 0,0 0 0,-1 0 0,1 1 0,0-1 0,0 0 0,0 0 0,-1 1 0,1-1 0,0 0 0,0 1 0,-1-1 0,1 1 0,0-1 0,-1 1 0,1-1 0,0 1 0,-1-1 0,1 1 0,-1 0 0,1-1 0,-1 1 0,1 0 0,-1 0 0,0-1 0,1 1 0,-1 0 0,0 0 0,1-1 0,-1 1 0,0 0 0,0 0 0,0 0 0,0 1 0,2 46 0,-2-36 0,0-10 0,0 1 0,0-1 0,0 0 0,0 0 0,1 1 0,-1-1 0,1 0 0,-1 0 0,1 0 0,0 0 0,0 0 0,0 0 0,0 0 0,0 0 0,0 0 0,1 0 0,-1 0 0,1-1 0,-1 1 0,1 0 0,2 1 0,-1-2 0,0 1 0,1-1 0,-1 0 0,1 0 0,-1 0 0,1-1 0,-1 1 0,1-1 0,0 0 0,-1 0 0,1 0 0,6-2 0,-9 2 0,42-1 0,-41 1 0,0 1 0,1-1 0,-1 1 0,0 0 0,0 0 0,1 0 0,-1 0 0,0 0 0,0 0 0,0 1 0,0-1 0,-1 1 0,1-1 0,0 1 0,3 3 0,-4-3 0,0 0 0,1-1 0,-1 1 0,1-1 0,0 1 0,-1-1 0,1 0 0,0 1 0,0-1 0,0 0 0,0 0 0,0 0 0,0-1 0,0 1 0,0 0 0,0-1 0,1 0 0,-1 1 0,0-1 0,0 0 0,0 0 0,1 0 0,-1 0 0,0 0 0,0-1 0,0 1 0,0-1 0,3 0 0,5-4 0,1 1 0,-1-2 0,0 1 0,15-11 0,21-12 0,-43 27 0,1 0 0,-1-1 0,1 1 0,-1 0 0,1 1 0,-1-1 0,1 1 0,-1-1 0,1 1 0,0 0 0,-1 0 0,1 1 0,3 0 0,-5 0 0,0 0 0,0 0 0,0-1 0,-1 2 0,1-1 0,0 0 0,-1 0 0,1 1 0,-1-1 0,1 1 0,-1-1 0,0 1 0,1-1 0,-1 1 0,0 0 0,0 0 0,0-1 0,0 1 0,-1 0 0,1 0 0,0 0 0,-1 0 0,0 0 0,1 4 0,2 29 0,-2-27 0,-1 0 0,1 1 0,0-1 0,1 0 0,0 0 0,5 12 0,-6-18 0,0 0 0,0 0 0,0 0 0,1 0 0,-1 0 0,1-1 0,0 1 0,-1-1 0,1 1 0,0-1 0,0 1 0,0-1 0,0 0 0,0 0 0,0 0 0,0 0 0,0-1 0,0 1 0,1 0 0,-1-1 0,0 1 0,0-1 0,1 0 0,-1 0 0,0 0 0,0 0 0,1 0 0,-1-1 0,3 0 0,21-3 0,-19 2 0,0 1 0,-1 0 0,1 0 0,0 0 0,0 1 0,12 1 0,-17 0 0,0-1 0,-1 1 0,1 0 0,0-1 0,0 1 0,0 0 0,-1 0 0,1 0 0,-1 1 0,1-1 0,-1 0 0,1 0 0,-1 1 0,0-1 0,1 1 0,-1-1 0,0 1 0,0 0 0,0-1 0,0 1 0,-1 0 0,1 0 0,0 0 0,-1-1 0,1 1 0,-1 0 0,0 0 0,0 0 0,1 2 0,0 5 0,-1-5 0,0 1 0,1-1 0,0 0 0,0 1 0,0-1 0,0 0 0,1 0 0,2 4 0,-4-7 0,0 0 0,1-1 0,0 1 0,-1-1 0,1 1 0,-1 0 0,1-1 0,0 1 0,-1-1 0,1 0 0,0 1 0,-1-1 0,1 0 0,0 1 0,0-1 0,0 0 0,-1 0 0,1 0 0,1 1 0,0-1 0,1-1 0,-1 1 0,0 0 0,0-1 0,0 1 0,0-1 0,0 0 0,0 0 0,0 0 0,3-1 0,2-2 0,0-1 0,1 1 0,0 0 0,-1 0 0,2 0 0,-1 1 0,0 1 0,0-1 0,1 1 0,13-1 0,-17 3 0,0-1 0,0 0 0,0 0 0,0 0 0,0-1 0,0 1 0,0-1 0,0 0 0,0-1 0,-1 1 0,1-1 0,-1 0 0,7-6 0,2-3 0,-2-1 0,20-26 0,-24 28 0,1 1 0,0 1 0,0-1 0,1 1 0,0 0 0,18-12 0,-26 20 0,1 0 0,0 1 0,0-1 0,0 0 0,0 1 0,0 0 0,0-1 0,0 1 0,0 0 0,0 0 0,0 0 0,0 0 0,3 1 0,21-3 0,-25 2 0,0-1 0,1 1 0,-1-1 0,0 0 0,1 1 0,-1 0 0,0-1 0,1 1 0,-1 0 0,0 0 0,1 0 0,-1 0 0,0 0 0,1 0 0,-1 0 0,1 0 0,-1 0 0,0 1 0,1-1 0,-1 1 0,0-1 0,0 1 0,1-1 0,-1 1 0,0 0 0,2 1 0,-1 1 0,-1-1 0,1 1 0,-1 0 0,0 0 0,0 0 0,0 0 0,0 0 0,0 0 0,-1 0 0,1 0 0,-1 4 0,0 0 0,1-1 0,0 0 0,0 1 0,1-1 0,-1 0 0,1 0 0,1 0 0,4 10 0,-6-15 0,1 1 0,0 0 0,-1 0 0,1 0 0,0-1 0,0 1 0,0-1 0,0 0 0,1 1 0,-1-1 0,0 0 0,0 0 0,1 0 0,-1-1 0,1 1 0,-1-1 0,0 1 0,1-1 0,-1 0 0,1 0 0,-1 0 0,1 0 0,-1 0 0,1 0 0,2-2 0,4 0 0,0-1 0,0 0 0,-1-1 0,0 0 0,0 0 0,0-1 0,0 0 0,11-9 0,-9 6 0,0 1 0,1 0 0,0 1 0,18-8 0,-26 13 0,0 0 0,0 0 0,0 0 0,0 1 0,0-1 0,0 1 0,1 0 0,-1 0 0,0 0 0,0 0 0,0 1 0,0-1 0,0 1 0,0 0 0,0 0 0,0 0 0,0 0 0,0 0 0,0 1 0,-1-1 0,1 1 0,4 3 0,3 4 0,-5-5 0,-1 1 0,1-1 0,0 0 0,1-1 0,-1 1 0,1-1 0,-1 0 0,1 0 0,0-1 0,0 0 0,0 0 0,0 0 0,1-1 0,-1 1 0,0-2 0,9 1 0,32-7 0,17-2 0,-60 8 0,0 0 0,0 0 0,1 0 0,-1 1 0,0-1 0,1 1 0,-1 0 0,0 0 0,0 1 0,0-1 0,5 3 0,-7-1 0,1-1 0,-1 0 0,1 1 0,-1-1 0,0 1 0,0 0 0,0-1 0,0 1 0,0 0 0,-1 0 0,1 0 0,0 5 0,-1-5 0,1 0 0,-1 0 0,1 1 0,0-1 0,0 0 0,0 0 0,4 4 0,-5-6 0,1 0 0,0 0 0,-1 0 0,1 0 0,-1 0 0,1 0 0,0-1 0,0 1 0,-1-1 0,1 1 0,0-1 0,0 0 0,0 0 0,-1 0 0,1 0 0,0 0 0,0 0 0,0 0 0,0 0 0,1-1 0,2 0 0,-1-1 0,0 1 0,1 0 0,-1-1 0,0 0 0,0 0 0,0 0 0,-1-1 0,1 1 0,0-1 0,5-6 0,30-41 0,-10 11 0,-29 39 0,0 0 0,0 0 0,0 0 0,0 0 0,0 0 0,0-1 0,0 1 0,0 0 0,1 0 0,-1 0 0,0 0 0,0 0 0,0 0 0,0 0 0,0-1 0,0 1 0,1 0 0,-1 0 0,0 0 0,0 0 0,0 0 0,0 0 0,1 0 0,-1 0 0,0 0 0,0 0 0,0 0 0,0 0 0,1 0 0,-1 0 0,0 0 0,0 0 0,0 0 0,0 0 0,0 0 0,1 0 0,-1 0 0,0 0 0,0 0 0,0 0 0,0 1 0,0-1 0,1 0 0,-1 0 0,0 0 0,0 0 0,0 0 0,0 0 0,0 0 0,0 1 0,1-1 0,2 13 0,-2 15 0,-1-27 0,2 19 0,-2-20 0,1 0 0,-1 0 0,0 0 0,0 0 0,1 0 0,-1 0 0,0 0 0,1 0 0,-1 0 0,0 0 0,0 0 0,1 0 0,-1 0 0,0 0 0,0-1 0,1 1 0,-1 0 0,0 0 0,0 0 0,0 0 0,1-1 0,-1 1 0,0 0 0,0 0 0,0-1 0,0 1 0,1 0 0,-1 0 0,0 0 0,0-1 0,0 1 0,0 0 0,0-1 0,0 1 0,0-1 0,18-42 0,-13 30 0,3 0 0,-2 16 0,1 29 0,-7-30 0,0 1 0,0 0 0,1-1 0,-1 1 0,1 0 0,0-1 0,0 1 0,0-1 0,2 5 0,-1-7 0,0 1 0,0-1 0,0 0 0,0 0 0,-1 0 0,1 0 0,0-1 0,0 1 0,0 0 0,0-1 0,0 1 0,0-1 0,-1 0 0,1 0 0,0 0 0,0 0 0,-1 0 0,1 0 0,2-2 0,31-26 0,-35 28 0,21-20 0,-15 14 0,1 1 0,-1-1 0,2 1 0,-1 0 0,16-10 0,-21 16 0,0 0 0,0-1 0,0 1 0,0 0 0,0 0 0,-1 0 0,1 0 0,0 1 0,0-1 0,0 0 0,0 1 0,-1-1 0,1 1 0,0 0 0,0-1 0,-1 1 0,1 0 0,-1 0 0,1 0 0,-1 0 0,1 1 0,-1-1 0,1 0 0,-1 0 0,0 1 0,0-1 0,2 3 0,19 14 0,-15-15 0,-1-1 0,0 0 0,1-1 0,-1 1 0,1-1 0,-1 0 0,1-1 0,0 0 0,-1 0 0,1 0 0,-1-1 0,9-1 0,42-1 0,-50 3 0,1 0 0,-1 0 0,0-1 0,0 0 0,0 0 0,-1-1 0,1 0 0,0 0 0,0-1 0,-1 0 0,0 0 0,1 0 0,-1-1 0,0 0 0,-1 0 0,7-6 0,9-9 0,-1-1 0,31-42 0,0 1 0,-46 56 0,0 0 0,0 0 0,1 0 0,0 1 0,0 0 0,0 0 0,9-3 0,-14 6 0,0 1 0,1-1 0,-1 1 0,0-1 0,1 1 0,-1-1 0,1 1 0,-1 0 0,0 0 0,1 0 0,-1 0 0,1 0 0,-1 0 0,1 0 0,-1 1 0,1-1 0,-1 0 0,0 1 0,1-1 0,-1 1 0,0-1 0,1 1 0,-1 0 0,0 0 0,0-1 0,0 1 0,0 0 0,1 0 0,-1 0 0,0 0 0,-1 0 0,1 1 0,0-1 0,0 0 0,0 0 0,-1 1 0,1-1 0,-1 0 0,1 1 0,-1-1 0,1 0 0,-1 3 0,7 35 0,-7-32 0,1-1 0,0 0 0,0 1 0,1-1 0,3 10 0,-4-13 0,1-1 0,-1 0 0,0 0 0,1 0 0,0 0 0,-1 0 0,1-1 0,0 1 0,0 0 0,0-1 0,0 1 0,0-1 0,0 0 0,0 0 0,0 0 0,1 0 0,-1 0 0,0 0 0,4 0 0,0 1 0,1-1 0,0 1 0,-1 0 0,0 1 0,1 0 0,-1 0 0,7 5 0,-10-6 0,-1 0 0,0 1 0,1-1 0,-1 1 0,0 0 0,-1 0 0,1 0 0,-1 0 0,1 0 0,-1 0 0,0 0 0,0 0 0,0 0 0,0 1 0,-1-1 0,1 0 0,-1 5 0,-1 37 0,0-38 0,0-1 0,1 1 0,0 0 0,0-1 0,0 1 0,1 0 0,0-1 0,0 1 0,1-1 0,-1 1 0,5 8 0,-5-14 0,0 1 0,0-1 0,0 0 0,0 0 0,0 0 0,0 0 0,0 0 0,0 0 0,0 0 0,1 0 0,-1-1 0,0 1 0,1 0 0,-1-1 0,1 1 0,-1-1 0,0 0 0,1 1 0,-1-1 0,1 0 0,1 0 0,0 0 0,0 0 0,1-1 0,-1 1 0,0-1 0,0 0 0,0 0 0,0 0 0,0 0 0,4-3 0,2-1 0,0-1 0,-1 0 0,0 0 0,15-15 0,-18 15 0,14-11 0,-19 17 0,1 0 0,-1 0 0,1 0 0,-1 0 0,1 0 0,-1 0 0,1 0 0,-1 0 0,1 0 0,-1 0 0,1 0 0,-1 0 0,1 1 0,-1-1 0,1 0 0,-1 0 0,1 0 0,-1 1 0,0-1 0,1 0 0,-1 1 0,1-1 0,-1 0 0,0 1 0,1-1 0,-1 0 0,0 1 0,1-1 0,-1 1 0,0-1 0,0 1 0,0-1 0,1 1 0,-1-1 0,0 1 0,0-1 0,0 0 0,0 1 0,0-1 0,0 1 0,0-1 0,0 1 0,0 0 0,1 1 0,-1-1 0,0 0 0,1 1 0,-1-1 0,1 0 0,0 0 0,-1 1 0,1-1 0,0 0 0,0 0 0,0 0 0,0 0 0,0 0 0,0 0 0,0 0 0,0-1 0,0 1 0,0 0 0,1 0 0,-1-1 0,0 1 0,0-1 0,1 1 0,-1-1 0,0 0 0,1 1 0,-1-1 0,1 0 0,-1 0 0,0 0 0,1 0 0,-1 0 0,0 0 0,1 0 0,-1-1 0,0 1 0,3-1 0,8-3 0,-1 0 0,0 0 0,19-11 0,-4 3 0,-1 0 0,-1-1 0,-1 0 0,0-2 0,-1-1 0,22-20 0,40-28 0,-82 63 0,-1-1 0,1 1 0,-1 0 0,1 0 0,0 0 0,-1 0 0,1 0 0,0 1 0,0-1 0,-1 0 0,1 1 0,0-1 0,0 1 0,0 0 0,0-1 0,0 1 0,0 0 0,0 0 0,-1 1 0,1-1 0,0 0 0,0 0 0,0 1 0,3 1 0,-3 0 0,0-1 0,-1 1 0,1 0 0,-1 0 0,1 0 0,-1 1 0,0-1 0,0 0 0,0 0 0,0 1 0,-1-1 0,1 1 0,0-1 0,-1 1 0,0-1 0,1 0 0,-1 1 0,-1 4 0,1-7 0,0 8 0,1 0 0,-1-1 0,1 1 0,1-1 0,2 11 0,-3-16 0,0 0 0,0 0 0,0 0 0,1 0 0,-1 0 0,0 0 0,1 0 0,0 0 0,-1 0 0,1-1 0,0 1 0,0 0 0,0-1 0,0 0 0,0 1 0,0-1 0,0 0 0,1 0 0,-1 0 0,0-1 0,4 2 0,15 4 0,-15-4 0,0 1 0,1-1 0,-1-1 0,0 1 0,1-1 0,-1 0 0,1-1 0,-1 1 0,1-1 0,-1-1 0,1 1 0,-1-1 0,1 0 0,10-4 0,64-39 0,-81 43 0,1 1 0,0-1 0,0 1 0,0-1 0,0 1 0,-1 0 0,1-1 0,0 1 0,0 0 0,0 0 0,0 0 0,0 0 0,0 0 0,0 0 0,0 0 0,0 0 0,0 0 0,-1 0 0,1 0 0,0 1 0,0-1 0,0 0 0,0 1 0,0-1 0,0 0 0,-1 1 0,1-1 0,0 1 0,0 0 0,-1-1 0,1 1 0,0-1 0,-1 1 0,1 0 0,-1 0 0,1-1 0,0 3 0,2 3 0,-1 0 0,0 0 0,0 0 0,0 0 0,0 7 0,-2-8 0,1-1 0,0 1 0,0-1 0,0 0 0,1 1 0,-1-1 0,1 0 0,3 5 0,-2-6 0,1 0 0,0 0 0,0-1 0,0 1 0,1-1 0,-1 0 0,0 0 0,1 0 0,-1-1 0,1 0 0,0 0 0,0 0 0,-1 0 0,1-1 0,6 1 0,11-1 0,40-4 0,-34-1-1365,-5-2-5461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0:13:0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24575,'5'-1'0,"-1"-1"0,0 0 0,0 0 0,0 0 0,0 0 0,0-1 0,-1 0 0,1 0 0,-1 0 0,0 0 0,0 0 0,3-4 0,4-3 0,-7 7 0,0 1 0,0-1 0,0 1 0,1-1 0,-1 1 0,1 0 0,0 0 0,6-2 0,-9 4 0,1-1 0,-1 1 0,0 0 0,0 0 0,0 0 0,0 0 0,1 0 0,-1 0 0,0 0 0,0 0 0,0 0 0,0 1 0,1-1 0,-1 0 0,0 1 0,0-1 0,0 1 0,0-1 0,0 1 0,0 0 0,0-1 0,0 1 0,0 0 0,-1 0 0,1-1 0,0 1 0,0 0 0,-1 0 0,1 0 0,0 0 0,-1 0 0,1 0 0,-1 0 0,1 0 0,-1 2 0,9 18 0,-7-13 0,1 0 0,1-1 0,-1 0 0,9 13 0,-9-17 0,-1 0 0,1-1 0,0 1 0,0-1 0,0 1 0,0-1 0,0 0 0,1 0 0,-1 0 0,1-1 0,-1 1 0,1-1 0,6 2 0,9 1 0,1-1 0,19 1 0,21 3 0,-50-5 0,1 0 0,0-1 0,0 0 0,0-1 0,14-1 0,-19 0 0,0 0 0,-1-1 0,1 1 0,0-1 0,-1 0 0,0-1 0,0 0 0,1 1 0,-1-1 0,-1-1 0,9-6 0,-5 4 0,0 1 0,0 0 0,0 0 0,1 1 0,0 0 0,0 0 0,0 1 0,0 0 0,1 1 0,11-2 0,18-5 0,-30 7 0,1 1 0,0 0 0,-1 1 0,1 0 0,0 1 0,-1 0 0,1 0 0,12 4 0,29 3 0,-33-7 0,-11-1 0,1 0 0,-1 1 0,1 0 0,-1 0 0,0 1 0,8 2 0,-13-3 0,1 0 0,-1 0 0,0 1 0,0-1 0,0 1 0,0-1 0,0 1 0,0 0 0,-1 0 0,1 0 0,0 0 0,-1 0 0,0 0 0,1 0 0,-1 0 0,0 1 0,0-1 0,0 1 0,0-1 0,-1 0 0,1 1 0,0 3 0,1 30 0,-2-31 0,-1 0 0,1 1 0,0-1 0,1 0 0,0 0 0,-1 0 0,2 0 0,-1 0 0,0 0 0,1 0 0,0-1 0,0 1 0,3 4 0,-4-8 0,0 0 0,0 0 0,0-1 0,0 1 0,0-1 0,0 1 0,0-1 0,0 1 0,0-1 0,0 1 0,0-1 0,1 0 0,-1 0 0,0 1 0,0-1 0,0 0 0,0 0 0,1 0 0,-1 0 0,0-1 0,0 1 0,0 0 0,0 0 0,0-1 0,0 1 0,0-1 0,1 1 0,-1-1 0,0 1 0,0-1 0,1-1 0,30-24 0,-29 23 0,17-19 0,0-1 0,-1-1 0,23-40 0,-39 59 0,2-1 0,-1 1 0,0 0 0,1 0 0,0 0 0,0 1 0,1 0 0,-1 0 0,1 0 0,0 1 0,0-1 0,0 2 0,1-1 0,-1 0 0,10-1 0,0-2 0,4-4 0,14-3 0,-33 12 0,0 1 0,0 0 0,0 0 0,0 0 0,0 0 0,1 0 0,-1 1 0,0-1 0,0 0 0,0 0 0,0 1 0,0-1 0,0 1 0,0-1 0,0 1 0,0-1 0,0 1 0,0-1 0,0 1 0,0 0 0,0 0 0,0 0 0,-1-1 0,1 1 0,0 0 0,0 0 0,0 2 0,1 0 0,0 0 0,0-1 0,0 1 0,0 0 0,1-1 0,-1 0 0,1 1 0,-1-1 0,1 0 0,0 0 0,0-1 0,0 1 0,0 0 0,0-1 0,0 0 0,0 0 0,1 0 0,-1 0 0,0 0 0,1-1 0,-1 1 0,1-1 0,-1 0 0,6-1 0,7-1 0,-1-1 0,1 0 0,-1-1 0,20-9 0,-20 8 0,0 0 0,23-5 0,-37 10 0,1 0 0,-1 0 0,0 0 0,1-1 0,-1 1 0,0 0 0,1 1 0,-1-1 0,0 0 0,1 0 0,-1 1 0,0-1 0,1 0 0,-1 1 0,0-1 0,0 1 0,0 0 0,1-1 0,-1 1 0,0 0 0,0 0 0,0 0 0,0-1 0,1 3 0,0 1 0,0-1 0,-1 0 0,1 1 0,-1 0 0,0-1 0,0 1 0,1 3 0,-2-2 0,1-1 0,0 0 0,1 0 0,-1 0 0,1 0 0,2 6 0,-3-9 0,0 0 0,1 1 0,-1-1 0,0 0 0,0 0 0,0 0 0,1 0 0,-1 0 0,0 0 0,1 0 0,-1-1 0,1 1 0,-1 0 0,1-1 0,0 1 0,-1-1 0,1 0 0,-1 1 0,1-1 0,0 0 0,-1 0 0,3 0 0,6-1 0,-1-1 0,1 0 0,0 0 0,-1-1 0,1 0 0,-1 0 0,0-1 0,0-1 0,11-6 0,78-56 0,-86 58 0,19-17 0,-24 19 0,1 1 0,0 0 0,0 0 0,1 0 0,14-7 0,-22 13 0,0 0 0,0-1 0,-1 1 0,1 0 0,0 0 0,0-1 0,0 1 0,-1 0 0,1 0 0,0 0 0,0 0 0,0 0 0,0 0 0,-1 0 0,1 1 0,0-1 0,0 0 0,0 0 0,-1 1 0,1-1 0,0 0 0,0 1 0,-1-1 0,1 1 0,0-1 0,-1 1 0,1-1 0,0 1 0,-1-1 0,1 1 0,-1 0 0,1-1 0,-1 1 0,1 0 0,-1 0 0,0-1 0,1 1 0,-1 0 0,0 0 0,1-1 0,-1 1 0,0 0 0,0 0 0,0 0 0,0 1 0,2 46 0,-2-36 0,0-10 0,0 1 0,0-1 0,0 0 0,0 0 0,1 1 0,-1-1 0,1 0 0,-1 0 0,1 0 0,0 0 0,0 0 0,0 0 0,0 0 0,0 0 0,0 0 0,1 0 0,-1 0 0,1-1 0,-1 1 0,1 0 0,2 1 0,-1-2 0,0 1 0,1-1 0,-1 0 0,1 0 0,-1 0 0,1-1 0,-1 1 0,1-1 0,0 0 0,-1 0 0,1 0 0,6-2 0,-9 2 0,42-1 0,-41 1 0,0 1 0,1-1 0,-1 1 0,0 0 0,0 0 0,1 0 0,-1 0 0,0 0 0,0 0 0,0 1 0,0-1 0,-1 1 0,1-1 0,0 1 0,3 3 0,-4-3 0,0 0 0,1-1 0,-1 1 0,1-1 0,0 1 0,-1-1 0,1 0 0,0 1 0,0-1 0,0 0 0,0 0 0,0 0 0,0-1 0,0 1 0,0 0 0,0-1 0,1 0 0,-1 1 0,0-1 0,0 0 0,0 0 0,1 0 0,-1 0 0,0 0 0,0-1 0,0 1 0,0-1 0,3 0 0,5-4 0,1 1 0,-1-2 0,0 1 0,15-11 0,21-12 0,-43 27 0,1 0 0,-1-1 0,1 1 0,-1 0 0,1 1 0,-1-1 0,1 1 0,-1-1 0,1 1 0,0 0 0,-1 0 0,1 1 0,3 0 0,-5 0 0,0 0 0,0 0 0,0-1 0,-1 2 0,1-1 0,0 0 0,-1 0 0,1 1 0,-1-1 0,1 1 0,-1-1 0,0 1 0,1-1 0,-1 1 0,0 0 0,0 0 0,0-1 0,0 1 0,-1 0 0,1 0 0,0 0 0,-1 0 0,0 0 0,1 4 0,2 29 0,-2-27 0,-1 0 0,1 1 0,0-1 0,1 0 0,0 0 0,5 12 0,-6-18 0,0 0 0,0 0 0,0 0 0,1 0 0,-1 0 0,1-1 0,0 1 0,-1-1 0,1 1 0,0-1 0,0 1 0,0-1 0,0 0 0,0 0 0,0 0 0,0 0 0,0-1 0,0 1 0,1 0 0,-1-1 0,0 1 0,0-1 0,1 0 0,-1 0 0,0 0 0,0 0 0,1 0 0,-1-1 0,3 0 0,21-3 0,-19 2 0,0 1 0,-1 0 0,1 0 0,0 0 0,0 1 0,12 1 0,-17 0 0,0-1 0,-1 1 0,1 0 0,0-1 0,0 1 0,0 0 0,-1 0 0,1 0 0,-1 1 0,1-1 0,-1 0 0,1 0 0,-1 1 0,0-1 0,1 1 0,-1-1 0,0 1 0,0 0 0,0-1 0,0 1 0,-1 0 0,1 0 0,0 0 0,-1-1 0,1 1 0,-1 0 0,0 0 0,0 0 0,1 2 0,0 5 0,-1-5 0,0 1 0,1-1 0,0 0 0,0 1 0,0-1 0,0 0 0,1 0 0,2 4 0,-4-7 0,0 0 0,1-1 0,0 1 0,-1-1 0,1 1 0,-1 0 0,1-1 0,0 1 0,-1-1 0,1 0 0,0 1 0,-1-1 0,1 0 0,0 1 0,0-1 0,0 0 0,-1 0 0,1 0 0,1 1 0,0-1 0,1-1 0,-1 1 0,0 0 0,0-1 0,0 1 0,0-1 0,0 0 0,0 0 0,0 0 0,3-1 0,2-2 0,0-1 0,1 1 0,0 0 0,-1 0 0,2 0 0,-1 1 0,0 1 0,0-1 0,1 1 0,13-1 0,-17 3 0,0-1 0,0 0 0,0 0 0,0 0 0,0-1 0,0 1 0,0-1 0,0 0 0,0-1 0,-1 1 0,1-1 0,-1 0 0,7-6 0,2-3 0,-2-1 0,20-26 0,-24 28 0,1 1 0,0 1 0,0-1 0,1 1 0,0 0 0,18-12 0,-26 20 0,1 0 0,0 1 0,0-1 0,0 0 0,0 1 0,0 0 0,0-1 0,0 1 0,0 0 0,0 0 0,0 0 0,0 0 0,3 1 0,21-3 0,-25 2 0,0-1 0,1 1 0,-1-1 0,0 0 0,1 1 0,-1 0 0,0-1 0,1 1 0,-1 0 0,0 0 0,1 0 0,-1 0 0,0 0 0,1 0 0,-1 0 0,1 0 0,-1 0 0,0 1 0,1-1 0,-1 1 0,0-1 0,0 1 0,1-1 0,-1 1 0,0 0 0,2 1 0,-1 1 0,-1-1 0,1 1 0,-1 0 0,0 0 0,0 0 0,0 0 0,0 0 0,0 0 0,-1 0 0,1 0 0,-1 4 0,0 0 0,1-1 0,0 0 0,0 1 0,1-1 0,-1 0 0,1 0 0,1 0 0,4 10 0,-6-15 0,1 1 0,0 0 0,-1 0 0,1 0 0,0-1 0,0 1 0,0-1 0,0 0 0,1 1 0,-1-1 0,0 0 0,0 0 0,1 0 0,-1-1 0,1 1 0,-1-1 0,0 1 0,1-1 0,-1 0 0,1 0 0,-1 0 0,1 0 0,-1 0 0,1 0 0,2-2 0,4 0 0,0-1 0,0 0 0,-1-1 0,0 0 0,0 0 0,0-1 0,0 0 0,11-9 0,-9 6 0,0 1 0,1 0 0,0 1 0,18-8 0,-26 13 0,0 0 0,0 0 0,0 0 0,0 1 0,0-1 0,0 1 0,1 0 0,-1 0 0,0 0 0,0 0 0,0 1 0,0-1 0,0 1 0,0 0 0,0 0 0,0 0 0,0 0 0,0 0 0,0 1 0,-1-1 0,1 1 0,4 3 0,3 4 0,-5-5 0,-1 1 0,1-1 0,0 0 0,1-1 0,-1 1 0,1-1 0,-1 0 0,1 0 0,0-1 0,0 0 0,0 0 0,0 0 0,1-1 0,-1 1 0,0-2 0,9 1 0,32-7 0,17-2 0,-60 8 0,0 0 0,0 0 0,1 0 0,-1 1 0,0-1 0,1 1 0,-1 0 0,0 0 0,0 1 0,0-1 0,5 3 0,-7-1 0,1-1 0,-1 0 0,1 1 0,-1-1 0,0 1 0,0 0 0,0-1 0,0 1 0,0 0 0,-1 0 0,1 0 0,0 5 0,-1-5 0,1 0 0,-1 0 0,1 1 0,0-1 0,0 0 0,0 0 0,4 4 0,-5-6 0,1 0 0,0 0 0,-1 0 0,1 0 0,-1 0 0,1 0 0,0-1 0,0 1 0,-1-1 0,1 1 0,0-1 0,0 0 0,0 0 0,-1 0 0,1 0 0,0 0 0,0 0 0,0 0 0,0 0 0,1-1 0,2 0 0,-1-1 0,0 1 0,1 0 0,-1-1 0,0 0 0,0 0 0,0 0 0,-1-1 0,1 1 0,0-1 0,5-6 0,30-41 0,-10 11 0,-29 39 0,0 0 0,0 0 0,0 0 0,0 0 0,0 0 0,0-1 0,0 1 0,0 0 0,1 0 0,-1 0 0,0 0 0,0 0 0,0 0 0,0 0 0,0-1 0,0 1 0,1 0 0,-1 0 0,0 0 0,0 0 0,0 0 0,0 0 0,1 0 0,-1 0 0,0 0 0,0 0 0,0 0 0,0 0 0,1 0 0,-1 0 0,0 0 0,0 0 0,0 0 0,0 0 0,0 0 0,1 0 0,-1 0 0,0 0 0,0 0 0,0 0 0,0 1 0,0-1 0,1 0 0,-1 0 0,0 0 0,0 0 0,0 0 0,0 0 0,0 0 0,0 1 0,1-1 0,2 13 0,-2 15 0,-1-27 0,2 19 0,-2-20 0,1 0 0,-1 0 0,0 0 0,0 0 0,1 0 0,-1 0 0,0 0 0,1 0 0,-1 0 0,0 0 0,0 0 0,1 0 0,-1 0 0,0 0 0,0-1 0,1 1 0,-1 0 0,0 0 0,0 0 0,0 0 0,1-1 0,-1 1 0,0 0 0,0 0 0,0-1 0,0 1 0,1 0 0,-1 0 0,0 0 0,0-1 0,0 1 0,0 0 0,0-1 0,0 1 0,0-1 0,18-42 0,-13 30 0,3 0 0,-2 16 0,1 29 0,-7-30 0,0 1 0,0 0 0,1-1 0,-1 1 0,1 0 0,0-1 0,0 1 0,0-1 0,2 5 0,-1-7 0,0 1 0,0-1 0,0 0 0,0 0 0,-1 0 0,1 0 0,0-1 0,0 1 0,0 0 0,0-1 0,0 1 0,0-1 0,-1 0 0,1 0 0,0 0 0,0 0 0,-1 0 0,1 0 0,2-2 0,31-26 0,-35 28 0,21-20 0,-15 14 0,1 1 0,-1-1 0,2 1 0,-1 0 0,16-10 0,-21 16 0,0 0 0,0-1 0,0 1 0,0 0 0,0 0 0,-1 0 0,1 0 0,0 1 0,0-1 0,0 0 0,0 1 0,-1-1 0,1 1 0,0 0 0,0-1 0,-1 1 0,1 0 0,-1 0 0,1 0 0,-1 0 0,1 1 0,-1-1 0,1 0 0,-1 0 0,0 1 0,0-1 0,2 3 0,19 14 0,-15-15 0,-1-1 0,0 0 0,1-1 0,-1 1 0,1-1 0,-1 0 0,1-1 0,0 0 0,-1 0 0,1 0 0,-1-1 0,9-1 0,42-1 0,-50 3 0,1 0 0,-1 0 0,0-1 0,0 0 0,0 0 0,-1-1 0,1 0 0,0 0 0,0-1 0,-1 0 0,0 0 0,1 0 0,-1-1 0,0 0 0,-1 0 0,7-6 0,9-9 0,-1-1 0,31-42 0,0 1 0,-46 56 0,0 0 0,0 0 0,1 0 0,0 1 0,0 0 0,0 0 0,9-3 0,-14 6 0,0 1 0,1-1 0,-1 1 0,0-1 0,1 1 0,-1-1 0,1 1 0,-1 0 0,0 0 0,1 0 0,-1 0 0,1 0 0,-1 0 0,1 0 0,-1 1 0,1-1 0,-1 0 0,0 1 0,1-1 0,-1 1 0,0-1 0,1 1 0,-1 0 0,0 0 0,0-1 0,0 1 0,0 0 0,1 0 0,-1 0 0,0 0 0,-1 0 0,1 1 0,0-1 0,0 0 0,0 0 0,-1 1 0,1-1 0,-1 0 0,1 1 0,-1-1 0,1 0 0,-1 3 0,7 35 0,-7-32 0,1-1 0,0 0 0,0 1 0,1-1 0,3 10 0,-4-13 0,1-1 0,-1 0 0,0 0 0,1 0 0,0 0 0,-1 0 0,1-1 0,0 1 0,0 0 0,0-1 0,0 1 0,0-1 0,0 0 0,0 0 0,0 0 0,1 0 0,-1 0 0,0 0 0,4 0 0,0 1 0,1-1 0,0 1 0,-1 0 0,0 1 0,1 0 0,-1 0 0,7 5 0,-10-6 0,-1 0 0,0 1 0,1-1 0,-1 1 0,0 0 0,-1 0 0,1 0 0,-1 0 0,1 0 0,-1 0 0,0 0 0,0 0 0,0 0 0,0 1 0,-1-1 0,1 0 0,-1 5 0,-1 37 0,0-38 0,0-1 0,1 1 0,0 0 0,0-1 0,0 1 0,1 0 0,0-1 0,0 1 0,1-1 0,-1 1 0,5 8 0,-5-14 0,0 1 0,0-1 0,0 0 0,0 0 0,0 0 0,0 0 0,0 0 0,0 0 0,0 0 0,1 0 0,-1-1 0,0 1 0,1 0 0,-1-1 0,1 1 0,-1-1 0,0 0 0,1 1 0,-1-1 0,1 0 0,1 0 0,0 0 0,0 0 0,1-1 0,-1 1 0,0-1 0,0 0 0,0 0 0,0 0 0,0 0 0,4-3 0,2-1 0,0-1 0,-1 0 0,0 0 0,15-15 0,-18 15 0,14-11 0,-19 17 0,1 0 0,-1 0 0,1 0 0,-1 0 0,1 0 0,-1 0 0,1 0 0,-1 0 0,1 0 0,-1 0 0,1 0 0,-1 0 0,1 1 0,-1-1 0,1 0 0,-1 0 0,1 0 0,-1 1 0,0-1 0,1 0 0,-1 1 0,1-1 0,-1 0 0,0 1 0,1-1 0,-1 0 0,0 1 0,1-1 0,-1 1 0,0-1 0,0 1 0,0-1 0,1 1 0,-1-1 0,0 1 0,0-1 0,0 0 0,0 1 0,0-1 0,0 1 0,0-1 0,0 1 0,0 0 0,1 1 0,-1-1 0,0 0 0,1 1 0,-1-1 0,1 0 0,0 0 0,-1 1 0,1-1 0,0 0 0,0 0 0,0 0 0,0 0 0,0 0 0,0 0 0,0 0 0,0-1 0,0 1 0,0 0 0,1 0 0,-1-1 0,0 1 0,0-1 0,1 1 0,-1-1 0,0 0 0,1 1 0,-1-1 0,1 0 0,-1 0 0,0 0 0,1 0 0,-1 0 0,0 0 0,1 0 0,-1-1 0,0 1 0,3-1 0,8-3 0,-1 0 0,0 0 0,19-11 0,-4 3 0,-1 0 0,-1-1 0,-1 0 0,0-2 0,-1-1 0,22-20 0,40-28 0,-82 63 0,-1-1 0,1 1 0,-1 0 0,1 0 0,0 0 0,-1 0 0,1 0 0,0 1 0,0-1 0,-1 0 0,1 1 0,0-1 0,0 1 0,0 0 0,0-1 0,0 1 0,0 0 0,0 0 0,-1 1 0,1-1 0,0 0 0,0 0 0,0 1 0,3 1 0,-3 0 0,0-1 0,-1 1 0,1 0 0,-1 0 0,1 0 0,-1 1 0,0-1 0,0 0 0,0 0 0,0 1 0,-1-1 0,1 1 0,0-1 0,-1 1 0,0-1 0,1 0 0,-1 1 0,-1 4 0,1-7 0,0 8 0,1 0 0,-1-1 0,1 1 0,1-1 0,2 11 0,-3-16 0,0 0 0,0 0 0,0 0 0,1 0 0,-1 0 0,0 0 0,1 0 0,0 0 0,-1 0 0,1-1 0,0 1 0,0 0 0,0-1 0,0 0 0,0 1 0,0-1 0,0 0 0,1 0 0,-1 0 0,0-1 0,4 2 0,15 4 0,-15-4 0,0 1 0,1-1 0,-1-1 0,0 1 0,1-1 0,-1 0 0,1-1 0,-1 1 0,1-1 0,-1-1 0,1 1 0,-1-1 0,1 0 0,10-4 0,64-39 0,-81 43 0,1 1 0,0-1 0,0 1 0,0-1 0,0 1 0,-1 0 0,1-1 0,0 1 0,0 0 0,0 0 0,0 0 0,0 0 0,0 0 0,0 0 0,0 0 0,0 0 0,0 0 0,-1 0 0,1 0 0,0 1 0,0-1 0,0 0 0,0 1 0,0-1 0,0 0 0,-1 1 0,1-1 0,0 1 0,0 0 0,-1-1 0,1 1 0,0-1 0,-1 1 0,1 0 0,-1 0 0,1-1 0,0 3 0,2 3 0,-1 0 0,0 0 0,0 0 0,0 0 0,0 7 0,-2-8 0,1-1 0,0 1 0,0-1 0,0 0 0,1 1 0,-1-1 0,1 0 0,3 5 0,-2-6 0,1 0 0,0 0 0,0-1 0,0 1 0,1-1 0,-1 0 0,0 0 0,1 0 0,-1-1 0,1 0 0,0 0 0,0 0 0,-1 0 0,1-1 0,6 1 0,11-1 0,40-4 0,-34-1-1365,-5-2-5461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0:13:03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24575,'5'-1'0,"-1"-1"0,0 0 0,0 0 0,0 0 0,0 0 0,0-1 0,-1 0 0,1 0 0,-1 0 0,0 0 0,0 0 0,3-4 0,4-3 0,-7 7 0,0 1 0,0-1 0,0 1 0,1-1 0,-1 1 0,1 0 0,0 0 0,6-2 0,-9 4 0,1-1 0,-1 1 0,0 0 0,0 0 0,0 0 0,0 0 0,1 0 0,-1 0 0,0 0 0,0 0 0,0 0 0,0 1 0,1-1 0,-1 0 0,0 1 0,0-1 0,0 1 0,0-1 0,0 1 0,0 0 0,0-1 0,0 1 0,0 0 0,-1 0 0,1-1 0,0 1 0,0 0 0,-1 0 0,1 0 0,0 0 0,-1 0 0,1 0 0,-1 0 0,1 0 0,-1 2 0,9 18 0,-7-13 0,1 0 0,1-1 0,-1 0 0,9 13 0,-9-17 0,-1 0 0,1-1 0,0 1 0,0-1 0,0 1 0,0-1 0,0 0 0,1 0 0,-1 0 0,1-1 0,-1 1 0,1-1 0,6 2 0,9 1 0,1-1 0,19 1 0,21 3 0,-50-5 0,1 0 0,0-1 0,0 0 0,0-1 0,14-1 0,-19 0 0,0 0 0,-1-1 0,1 1 0,0-1 0,-1 0 0,0-1 0,0 0 0,1 1 0,-1-1 0,-1-1 0,9-6 0,-5 4 0,0 1 0,0 0 0,0 0 0,1 1 0,0 0 0,0 0 0,0 1 0,0 0 0,1 1 0,11-2 0,18-5 0,-30 7 0,1 1 0,0 0 0,-1 1 0,1 0 0,0 1 0,-1 0 0,1 0 0,12 4 0,29 3 0,-33-7 0,-11-1 0,1 0 0,-1 1 0,1 0 0,-1 0 0,0 1 0,8 2 0,-13-3 0,1 0 0,-1 0 0,0 1 0,0-1 0,0 1 0,0-1 0,0 1 0,0 0 0,-1 0 0,1 0 0,0 0 0,-1 0 0,0 0 0,1 0 0,-1 0 0,0 1 0,0-1 0,0 1 0,0-1 0,-1 0 0,1 1 0,0 3 0,1 30 0,-2-31 0,-1 0 0,1 1 0,0-1 0,1 0 0,0 0 0,-1 0 0,2 0 0,-1 0 0,0 0 0,1 0 0,0-1 0,0 1 0,3 4 0,-4-8 0,0 0 0,0 0 0,0-1 0,0 1 0,0-1 0,0 1 0,0-1 0,0 1 0,0-1 0,0 1 0,0-1 0,1 0 0,-1 0 0,0 1 0,0-1 0,0 0 0,0 0 0,1 0 0,-1 0 0,0-1 0,0 1 0,0 0 0,0 0 0,0-1 0,0 1 0,0-1 0,1 1 0,-1-1 0,0 1 0,0-1 0,1-1 0,30-24 0,-29 23 0,17-19 0,0-1 0,-1-1 0,23-40 0,-39 59 0,2-1 0,-1 1 0,0 0 0,1 0 0,0 0 0,0 1 0,1 0 0,-1 0 0,1 0 0,0 1 0,0-1 0,0 2 0,1-1 0,-1 0 0,10-1 0,0-2 0,4-4 0,14-3 0,-33 12 0,0 1 0,0 0 0,0 0 0,0 0 0,0 0 0,1 0 0,-1 1 0,0-1 0,0 0 0,0 0 0,0 1 0,0-1 0,0 1 0,0-1 0,0 1 0,0-1 0,0 1 0,0-1 0,0 1 0,0 0 0,0 0 0,0 0 0,-1-1 0,1 1 0,0 0 0,0 0 0,0 2 0,1 0 0,0 0 0,0-1 0,0 1 0,0 0 0,1-1 0,-1 0 0,1 1 0,-1-1 0,1 0 0,0 0 0,0-1 0,0 1 0,0 0 0,0-1 0,0 0 0,0 0 0,1 0 0,-1 0 0,0 0 0,1-1 0,-1 1 0,1-1 0,-1 0 0,6-1 0,7-1 0,-1-1 0,1 0 0,-1-1 0,20-9 0,-20 8 0,0 0 0,23-5 0,-37 10 0,1 0 0,-1 0 0,0 0 0,1-1 0,-1 1 0,0 0 0,1 1 0,-1-1 0,0 0 0,1 0 0,-1 1 0,0-1 0,1 0 0,-1 1 0,0-1 0,0 1 0,0 0 0,1-1 0,-1 1 0,0 0 0,0 0 0,0 0 0,0-1 0,1 3 0,0 1 0,0-1 0,-1 0 0,1 1 0,-1 0 0,0-1 0,0 1 0,1 3 0,-2-2 0,1-1 0,0 0 0,1 0 0,-1 0 0,1 0 0,2 6 0,-3-9 0,0 0 0,1 1 0,-1-1 0,0 0 0,0 0 0,0 0 0,1 0 0,-1 0 0,0 0 0,1 0 0,-1-1 0,1 1 0,-1 0 0,1-1 0,0 1 0,-1-1 0,1 0 0,-1 1 0,1-1 0,0 0 0,-1 0 0,3 0 0,6-1 0,-1-1 0,1 0 0,0 0 0,-1-1 0,1 0 0,-1 0 0,0-1 0,0-1 0,11-6 0,78-56 0,-86 58 0,19-17 0,-24 19 0,1 1 0,0 0 0,0 0 0,1 0 0,14-7 0,-22 13 0,0 0 0,0-1 0,-1 1 0,1 0 0,0 0 0,0-1 0,0 1 0,-1 0 0,1 0 0,0 0 0,0 0 0,0 0 0,0 0 0,-1 0 0,1 1 0,0-1 0,0 0 0,0 0 0,-1 1 0,1-1 0,0 0 0,0 1 0,-1-1 0,1 1 0,0-1 0,-1 1 0,1-1 0,0 1 0,-1-1 0,1 1 0,-1 0 0,1-1 0,-1 1 0,1 0 0,-1 0 0,0-1 0,1 1 0,-1 0 0,0 0 0,1-1 0,-1 1 0,0 0 0,0 0 0,0 0 0,0 1 0,2 46 0,-2-36 0,0-10 0,0 1 0,0-1 0,0 0 0,0 0 0,1 1 0,-1-1 0,1 0 0,-1 0 0,1 0 0,0 0 0,0 0 0,0 0 0,0 0 0,0 0 0,0 0 0,1 0 0,-1 0 0,1-1 0,-1 1 0,1 0 0,2 1 0,-1-2 0,0 1 0,1-1 0,-1 0 0,1 0 0,-1 0 0,1-1 0,-1 1 0,1-1 0,0 0 0,-1 0 0,1 0 0,6-2 0,-9 2 0,42-1 0,-41 1 0,0 1 0,1-1 0,-1 1 0,0 0 0,0 0 0,1 0 0,-1 0 0,0 0 0,0 0 0,0 1 0,0-1 0,-1 1 0,1-1 0,0 1 0,3 3 0,-4-3 0,0 0 0,1-1 0,-1 1 0,1-1 0,0 1 0,-1-1 0,1 0 0,0 1 0,0-1 0,0 0 0,0 0 0,0 0 0,0-1 0,0 1 0,0 0 0,0-1 0,1 0 0,-1 1 0,0-1 0,0 0 0,0 0 0,1 0 0,-1 0 0,0 0 0,0-1 0,0 1 0,0-1 0,3 0 0,5-4 0,1 1 0,-1-2 0,0 1 0,15-11 0,21-12 0,-43 27 0,1 0 0,-1-1 0,1 1 0,-1 0 0,1 1 0,-1-1 0,1 1 0,-1-1 0,1 1 0,0 0 0,-1 0 0,1 1 0,3 0 0,-5 0 0,0 0 0,0 0 0,0-1 0,-1 2 0,1-1 0,0 0 0,-1 0 0,1 1 0,-1-1 0,1 1 0,-1-1 0,0 1 0,1-1 0,-1 1 0,0 0 0,0 0 0,0-1 0,0 1 0,-1 0 0,1 0 0,0 0 0,-1 0 0,0 0 0,1 4 0,2 29 0,-2-27 0,-1 0 0,1 1 0,0-1 0,1 0 0,0 0 0,5 12 0,-6-18 0,0 0 0,0 0 0,0 0 0,1 0 0,-1 0 0,1-1 0,0 1 0,-1-1 0,1 1 0,0-1 0,0 1 0,0-1 0,0 0 0,0 0 0,0 0 0,0 0 0,0-1 0,0 1 0,1 0 0,-1-1 0,0 1 0,0-1 0,1 0 0,-1 0 0,0 0 0,0 0 0,1 0 0,-1-1 0,3 0 0,21-3 0,-19 2 0,0 1 0,-1 0 0,1 0 0,0 0 0,0 1 0,12 1 0,-17 0 0,0-1 0,-1 1 0,1 0 0,0-1 0,0 1 0,0 0 0,-1 0 0,1 0 0,-1 1 0,1-1 0,-1 0 0,1 0 0,-1 1 0,0-1 0,1 1 0,-1-1 0,0 1 0,0 0 0,0-1 0,0 1 0,-1 0 0,1 0 0,0 0 0,-1-1 0,1 1 0,-1 0 0,0 0 0,0 0 0,1 2 0,0 5 0,-1-5 0,0 1 0,1-1 0,0 0 0,0 1 0,0-1 0,0 0 0,1 0 0,2 4 0,-4-7 0,0 0 0,1-1 0,0 1 0,-1-1 0,1 1 0,-1 0 0,1-1 0,0 1 0,-1-1 0,1 0 0,0 1 0,-1-1 0,1 0 0,0 1 0,0-1 0,0 0 0,-1 0 0,1 0 0,1 1 0,0-1 0,1-1 0,-1 1 0,0 0 0,0-1 0,0 1 0,0-1 0,0 0 0,0 0 0,0 0 0,3-1 0,2-2 0,0-1 0,1 1 0,0 0 0,-1 0 0,2 0 0,-1 1 0,0 1 0,0-1 0,1 1 0,13-1 0,-17 3 0,0-1 0,0 0 0,0 0 0,0 0 0,0-1 0,0 1 0,0-1 0,0 0 0,0-1 0,-1 1 0,1-1 0,-1 0 0,7-6 0,2-3 0,-2-1 0,20-26 0,-24 28 0,1 1 0,0 1 0,0-1 0,1 1 0,0 0 0,18-12 0,-26 20 0,1 0 0,0 1 0,0-1 0,0 0 0,0 1 0,0 0 0,0-1 0,0 1 0,0 0 0,0 0 0,0 0 0,0 0 0,3 1 0,21-3 0,-25 2 0,0-1 0,1 1 0,-1-1 0,0 0 0,1 1 0,-1 0 0,0-1 0,1 1 0,-1 0 0,0 0 0,1 0 0,-1 0 0,0 0 0,1 0 0,-1 0 0,1 0 0,-1 0 0,0 1 0,1-1 0,-1 1 0,0-1 0,0 1 0,1-1 0,-1 1 0,0 0 0,2 1 0,-1 1 0,-1-1 0,1 1 0,-1 0 0,0 0 0,0 0 0,0 0 0,0 0 0,0 0 0,-1 0 0,1 0 0,-1 4 0,0 0 0,1-1 0,0 0 0,0 1 0,1-1 0,-1 0 0,1 0 0,1 0 0,4 10 0,-6-15 0,1 1 0,0 0 0,-1 0 0,1 0 0,0-1 0,0 1 0,0-1 0,0 0 0,1 1 0,-1-1 0,0 0 0,0 0 0,1 0 0,-1-1 0,1 1 0,-1-1 0,0 1 0,1-1 0,-1 0 0,1 0 0,-1 0 0,1 0 0,-1 0 0,1 0 0,2-2 0,4 0 0,0-1 0,0 0 0,-1-1 0,0 0 0,0 0 0,0-1 0,0 0 0,11-9 0,-9 6 0,0 1 0,1 0 0,0 1 0,18-8 0,-26 13 0,0 0 0,0 0 0,0 0 0,0 1 0,0-1 0,0 1 0,1 0 0,-1 0 0,0 0 0,0 0 0,0 1 0,0-1 0,0 1 0,0 0 0,0 0 0,0 0 0,0 0 0,0 0 0,0 1 0,-1-1 0,1 1 0,4 3 0,3 4 0,-5-5 0,-1 1 0,1-1 0,0 0 0,1-1 0,-1 1 0,1-1 0,-1 0 0,1 0 0,0-1 0,0 0 0,0 0 0,0 0 0,1-1 0,-1 1 0,0-2 0,9 1 0,32-7 0,17-2 0,-60 8 0,0 0 0,0 0 0,1 0 0,-1 1 0,0-1 0,1 1 0,-1 0 0,0 0 0,0 1 0,0-1 0,5 3 0,-7-1 0,1-1 0,-1 0 0,1 1 0,-1-1 0,0 1 0,0 0 0,0-1 0,0 1 0,0 0 0,-1 0 0,1 0 0,0 5 0,-1-5 0,1 0 0,-1 0 0,1 1 0,0-1 0,0 0 0,0 0 0,4 4 0,-5-6 0,1 0 0,0 0 0,-1 0 0,1 0 0,-1 0 0,1 0 0,0-1 0,0 1 0,-1-1 0,1 1 0,0-1 0,0 0 0,0 0 0,-1 0 0,1 0 0,0 0 0,0 0 0,0 0 0,0 0 0,1-1 0,2 0 0,-1-1 0,0 1 0,1 0 0,-1-1 0,0 0 0,0 0 0,0 0 0,-1-1 0,1 1 0,0-1 0,5-6 0,30-41 0,-10 11 0,-29 39 0,0 0 0,0 0 0,0 0 0,0 0 0,0 0 0,0-1 0,0 1 0,0 0 0,1 0 0,-1 0 0,0 0 0,0 0 0,0 0 0,0 0 0,0-1 0,0 1 0,1 0 0,-1 0 0,0 0 0,0 0 0,0 0 0,0 0 0,1 0 0,-1 0 0,0 0 0,0 0 0,0 0 0,0 0 0,1 0 0,-1 0 0,0 0 0,0 0 0,0 0 0,0 0 0,0 0 0,1 0 0,-1 0 0,0 0 0,0 0 0,0 0 0,0 1 0,0-1 0,1 0 0,-1 0 0,0 0 0,0 0 0,0 0 0,0 0 0,0 0 0,0 1 0,1-1 0,2 13 0,-2 15 0,-1-27 0,2 19 0,-2-20 0,1 0 0,-1 0 0,0 0 0,0 0 0,1 0 0,-1 0 0,0 0 0,1 0 0,-1 0 0,0 0 0,0 0 0,1 0 0,-1 0 0,0 0 0,0-1 0,1 1 0,-1 0 0,0 0 0,0 0 0,0 0 0,1-1 0,-1 1 0,0 0 0,0 0 0,0-1 0,0 1 0,1 0 0,-1 0 0,0 0 0,0-1 0,0 1 0,0 0 0,0-1 0,0 1 0,0-1 0,18-42 0,-13 30 0,3 0 0,-2 16 0,1 29 0,-7-30 0,0 1 0,0 0 0,1-1 0,-1 1 0,1 0 0,0-1 0,0 1 0,0-1 0,2 5 0,-1-7 0,0 1 0,0-1 0,0 0 0,0 0 0,-1 0 0,1 0 0,0-1 0,0 1 0,0 0 0,0-1 0,0 1 0,0-1 0,-1 0 0,1 0 0,0 0 0,0 0 0,-1 0 0,1 0 0,2-2 0,31-26 0,-35 28 0,21-20 0,-15 14 0,1 1 0,-1-1 0,2 1 0,-1 0 0,16-10 0,-21 16 0,0 0 0,0-1 0,0 1 0,0 0 0,0 0 0,-1 0 0,1 0 0,0 1 0,0-1 0,0 0 0,0 1 0,-1-1 0,1 1 0,0 0 0,0-1 0,-1 1 0,1 0 0,-1 0 0,1 0 0,-1 0 0,1 1 0,-1-1 0,1 0 0,-1 0 0,0 1 0,0-1 0,2 3 0,19 14 0,-15-15 0,-1-1 0,0 0 0,1-1 0,-1 1 0,1-1 0,-1 0 0,1-1 0,0 0 0,-1 0 0,1 0 0,-1-1 0,9-1 0,42-1 0,-50 3 0,1 0 0,-1 0 0,0-1 0,0 0 0,0 0 0,-1-1 0,1 0 0,0 0 0,0-1 0,-1 0 0,0 0 0,1 0 0,-1-1 0,0 0 0,-1 0 0,7-6 0,9-9 0,-1-1 0,31-42 0,0 1 0,-46 56 0,0 0 0,0 0 0,1 0 0,0 1 0,0 0 0,0 0 0,9-3 0,-14 6 0,0 1 0,1-1 0,-1 1 0,0-1 0,1 1 0,-1-1 0,1 1 0,-1 0 0,0 0 0,1 0 0,-1 0 0,1 0 0,-1 0 0,1 0 0,-1 1 0,1-1 0,-1 0 0,0 1 0,1-1 0,-1 1 0,0-1 0,1 1 0,-1 0 0,0 0 0,0-1 0,0 1 0,0 0 0,1 0 0,-1 0 0,0 0 0,-1 0 0,1 1 0,0-1 0,0 0 0,0 0 0,-1 1 0,1-1 0,-1 0 0,1 1 0,-1-1 0,1 0 0,-1 3 0,7 35 0,-7-32 0,1-1 0,0 0 0,0 1 0,1-1 0,3 10 0,-4-13 0,1-1 0,-1 0 0,0 0 0,1 0 0,0 0 0,-1 0 0,1-1 0,0 1 0,0 0 0,0-1 0,0 1 0,0-1 0,0 0 0,0 0 0,0 0 0,1 0 0,-1 0 0,0 0 0,4 0 0,0 1 0,1-1 0,0 1 0,-1 0 0,0 1 0,1 0 0,-1 0 0,7 5 0,-10-6 0,-1 0 0,0 1 0,1-1 0,-1 1 0,0 0 0,-1 0 0,1 0 0,-1 0 0,1 0 0,-1 0 0,0 0 0,0 0 0,0 0 0,0 1 0,-1-1 0,1 0 0,-1 5 0,-1 37 0,0-38 0,0-1 0,1 1 0,0 0 0,0-1 0,0 1 0,1 0 0,0-1 0,0 1 0,1-1 0,-1 1 0,5 8 0,-5-14 0,0 1 0,0-1 0,0 0 0,0 0 0,0 0 0,0 0 0,0 0 0,0 0 0,0 0 0,1 0 0,-1-1 0,0 1 0,1 0 0,-1-1 0,1 1 0,-1-1 0,0 0 0,1 1 0,-1-1 0,1 0 0,1 0 0,0 0 0,0 0 0,1-1 0,-1 1 0,0-1 0,0 0 0,0 0 0,0 0 0,0 0 0,4-3 0,2-1 0,0-1 0,-1 0 0,0 0 0,15-15 0,-18 15 0,14-11 0,-19 17 0,1 0 0,-1 0 0,1 0 0,-1 0 0,1 0 0,-1 0 0,1 0 0,-1 0 0,1 0 0,-1 0 0,1 0 0,-1 0 0,1 1 0,-1-1 0,1 0 0,-1 0 0,1 0 0,-1 1 0,0-1 0,1 0 0,-1 1 0,1-1 0,-1 0 0,0 1 0,1-1 0,-1 0 0,0 1 0,1-1 0,-1 1 0,0-1 0,0 1 0,0-1 0,1 1 0,-1-1 0,0 1 0,0-1 0,0 0 0,0 1 0,0-1 0,0 1 0,0-1 0,0 1 0,0 0 0,1 1 0,-1-1 0,0 0 0,1 1 0,-1-1 0,1 0 0,0 0 0,-1 1 0,1-1 0,0 0 0,0 0 0,0 0 0,0 0 0,0 0 0,0 0 0,0 0 0,0-1 0,0 1 0,0 0 0,1 0 0,-1-1 0,0 1 0,0-1 0,1 1 0,-1-1 0,0 0 0,1 1 0,-1-1 0,1 0 0,-1 0 0,0 0 0,1 0 0,-1 0 0,0 0 0,1 0 0,-1-1 0,0 1 0,3-1 0,8-3 0,-1 0 0,0 0 0,19-11 0,-4 3 0,-1 0 0,-1-1 0,-1 0 0,0-2 0,-1-1 0,22-20 0,40-28 0,-82 63 0,-1-1 0,1 1 0,-1 0 0,1 0 0,0 0 0,-1 0 0,1 0 0,0 1 0,0-1 0,-1 0 0,1 1 0,0-1 0,0 1 0,0 0 0,0-1 0,0 1 0,0 0 0,0 0 0,-1 1 0,1-1 0,0 0 0,0 0 0,0 1 0,3 1 0,-3 0 0,0-1 0,-1 1 0,1 0 0,-1 0 0,1 0 0,-1 1 0,0-1 0,0 0 0,0 0 0,0 1 0,-1-1 0,1 1 0,0-1 0,-1 1 0,0-1 0,1 0 0,-1 1 0,-1 4 0,1-7 0,0 8 0,1 0 0,-1-1 0,1 1 0,1-1 0,2 11 0,-3-16 0,0 0 0,0 0 0,0 0 0,1 0 0,-1 0 0,0 0 0,1 0 0,0 0 0,-1 0 0,1-1 0,0 1 0,0 0 0,0-1 0,0 0 0,0 1 0,0-1 0,0 0 0,1 0 0,-1 0 0,0-1 0,4 2 0,15 4 0,-15-4 0,0 1 0,1-1 0,-1-1 0,0 1 0,1-1 0,-1 0 0,1-1 0,-1 1 0,1-1 0,-1-1 0,1 1 0,-1-1 0,1 0 0,10-4 0,64-39 0,-81 43 0,1 1 0,0-1 0,0 1 0,0-1 0,0 1 0,-1 0 0,1-1 0,0 1 0,0 0 0,0 0 0,0 0 0,0 0 0,0 0 0,0 0 0,0 0 0,0 0 0,0 0 0,-1 0 0,1 0 0,0 1 0,0-1 0,0 0 0,0 1 0,0-1 0,0 0 0,-1 1 0,1-1 0,0 1 0,0 0 0,-1-1 0,1 1 0,0-1 0,-1 1 0,1 0 0,-1 0 0,1-1 0,0 3 0,2 3 0,-1 0 0,0 0 0,0 0 0,0 0 0,0 7 0,-2-8 0,1-1 0,0 1 0,0-1 0,0 0 0,1 1 0,-1-1 0,1 0 0,3 5 0,-2-6 0,1 0 0,0 0 0,0-1 0,0 1 0,1-1 0,-1 0 0,0 0 0,1 0 0,-1-1 0,1 0 0,0 0 0,0 0 0,-1 0 0,1-1 0,6 1 0,11-1 0,40-4 0,-34-1-1365,-5-2-5461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0:41:10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24575,'3'0'0,"-1"-1"0,0 1 0,0 0 0,0-1 0,0 1 0,1-1 0,-1 0 0,0 0 0,0 0 0,0 0 0,-1 0 0,1 0 0,0 0 0,0-1 0,-1 1 0,1-1 0,0 1 0,-1-1 0,0 0 0,1 1 0,-1-1 0,0 0 0,0 0 0,0 0 0,1-3 0,3-7 0,-1 0 0,0 0 0,2-19 0,2-4 0,-6 31 0,0 1 0,-1-1 0,2 1 0,-1 0 0,0-1 0,0 1 0,1 0 0,0 0 0,0 1 0,-1-1 0,2 1 0,-1-1 0,0 1 0,0 0 0,1 0 0,-1 0 0,1 1 0,0-1 0,-1 1 0,1 0 0,0 0 0,4-1 0,-3 1 0,-1 1 0,1-1 0,0 0 0,-1 1 0,1 0 0,-1 0 0,1 1 0,0-1 0,-1 1 0,1 0 0,-1 0 0,0 1 0,1-1 0,-1 1 0,0 0 0,0 0 0,0 0 0,6 5 0,1 4 0,-2 1 0,0-1 0,0 1 0,13 26 0,-13-22 0,1 0 0,20 25 0,-23-33 0,-2-2 0,0 0 0,0-1 0,1 0 0,-1 0 0,11 7 0,-15-11 0,1-1 0,-1 1 0,1 0 0,-1-1 0,1 1 0,-1-1 0,1 1 0,-1-1 0,1 0 0,0 0 0,-1 0 0,1 0 0,0 0 0,-1 0 0,1 0 0,-1 0 0,1-1 0,0 1 0,-1 0 0,1-1 0,-1 0 0,1 1 0,-1-1 0,1 0 0,-1 0 0,0 0 0,1 0 0,-1 0 0,0 0 0,3-2 0,14-18 0,0 0 0,24-40 0,-5 8 0,-31 45 0,0 0 0,1 0 0,0 0 0,1 1 0,-1 0 0,14-9 0,-15 12 0,0 1 0,0 0 0,1 0 0,-1 1 0,1 0 0,0 0 0,0 0 0,-1 1 0,1 0 0,12 0 0,-9 1 0,0 0 0,0 0 0,0 1 0,0 0 0,18 5 0,-24-5 0,1 1 0,-1 0 0,1 0 0,-1 0 0,0 1 0,0 0 0,0 0 0,0 0 0,-1 0 0,1 0 0,-1 1 0,0-1 0,0 1 0,3 5 0,24 39 0,-20-29 0,2-1 0,0 0 0,17 19 0,-24-32 0,0 0 0,0-1 0,0 0 0,0 0 0,1 0 0,0 0 0,0-1 0,0 0 0,0 0 0,0 0 0,0-1 0,1 0 0,-1-1 0,11 2 0,-8-2 0,0-1 0,0 0 0,-1-1 0,1 0 0,0 0 0,0-1 0,-1 0 0,1 0 0,-1-1 0,1 0 0,-1-1 0,0 0 0,-1 0 0,1-1 0,-1 0 0,0 0 0,0-1 0,0 0 0,-1 0 0,1 0 0,-2-1 0,1 0 0,-1 0 0,5-8 0,5-12 0,-14 24 0,1-1 0,-1 1 0,1-1 0,0 1 0,0 0 0,0 0 0,1 0 0,-1 0 0,1 0 0,0 0 0,0 1 0,0-1 0,0 1 0,0 0 0,0 0 0,0 0 0,1 0 0,6-2 0,-8 3 0,0 0 0,1 0 0,-1 1 0,0-1 0,1 0 0,-1 1 0,1 0 0,-1-1 0,1 1 0,-1 0 0,0 0 0,1 1 0,-1-1 0,1 0 0,-1 1 0,0 0 0,1-1 0,-1 1 0,0 0 0,1 0 0,-1 0 0,0 0 0,0 1 0,0-1 0,2 2 0,-1 1 0,0 1 0,0-1 0,-1 0 0,1 1 0,-1-1 0,0 1 0,0 0 0,-1 0 0,1-1 0,-1 1 0,0 6 0,1-6 0,-1-1 0,1 1 0,0-1 0,0 1 0,0-1 0,0 0 0,1 0 0,0 0 0,0 0 0,0-1 0,0 1 0,1-1 0,-1 1 0,1-1 0,0-1 0,0 1 0,0 0 0,0-1 0,1 0 0,-1 0 0,0 0 0,1 0 0,8 1 0,-2 0 0,1 0 0,0-1 0,0-1 0,0 0 0,0 0 0,0-1 0,0-1 0,19-3 0,-28 3 0,0 0 0,0 0 0,0 0 0,0 0 0,0-1 0,0 0 0,0 1 0,0-1 0,0 0 0,-1-1 0,1 1 0,-1 0 0,4-6 0,26-41 0,-27 39 0,1 1 0,-1 0 0,2 0 0,6-8 0,-3 10 0,-1 0 0,1 1 0,0 0 0,0 1 0,1 0 0,0 1 0,-1 0 0,14-3 0,22-9 0,-37 12 0,-1 1 0,1 0 0,0 1 0,0 0 0,0 1 0,13-2 0,-19 3 0,0 0 0,0 0 0,0 0 0,0 1 0,0-1 0,0 1 0,0 0 0,0 0 0,0 0 0,0 0 0,0 0 0,0 0 0,-1 1 0,1-1 0,-1 1 0,1 0 0,-1 0 0,1 0 0,-1 0 0,0 0 0,0 1 0,2 2 0,44 81 0,-33-56 0,2-1 0,24 33 0,-37-58 0,-1-1 0,1 1 0,0-1 0,0 0 0,0 0 0,1-1 0,-1 1 0,1-1 0,-1 0 0,1 0 0,0 0 0,0-1 0,0 0 0,0 0 0,0 0 0,5 0 0,9 0 0,-1 0 0,37-5 0,-52 4 0,0 0 0,-1-1 0,1 1 0,-1 0 0,1-1 0,0 0 0,-1 0 0,1 0 0,-1 0 0,1 0 0,-1 0 0,0 0 0,0-1 0,1 1 0,-1-1 0,0 0 0,0 0 0,-1 0 0,1 0 0,0 0 0,-1 0 0,1 0 0,1-3 0,-1-2 0,0 1 0,0-1 0,-1 0 0,0 0 0,0 0 0,-1 0 0,1-7 0,-2 8 0,1 0 0,0 0 0,1 0 0,-1 1 0,1-1 0,0 0 0,1 0 0,0 1 0,0-1 0,0 1 0,5-11 0,-4 13 0,0 1 0,1-1 0,-1 1 0,0-1 0,1 1 0,-1 0 0,1 1 0,0-1 0,-1 0 0,1 1 0,0 0 0,0 0 0,0 0 0,0 0 0,0 1 0,0 0 0,0 0 0,6 0 0,-2 0 0,0 1 0,0-1 0,0 1 0,0 1 0,0 0 0,0 0 0,-1 1 0,12 4 0,-12-2 0,1 0 0,-1 1 0,0 0 0,-1 0 0,10 12 0,-9-10 0,0-1 0,1 0 0,0 0 0,10 7 0,2 1 0,-16-11 0,1-1 0,0 1 0,0-1 0,0 1 0,0-1 0,0-1 0,1 1 0,-1-1 0,12 3 0,-15-5 0,-1 0 0,0-1 0,0 1 0,0-1 0,1 0 0,-1 1 0,0-1 0,0 0 0,0 0 0,0 1 0,0-1 0,-1 0 0,1 0 0,0 0 0,0 0 0,-1 0 0,1-1 0,0 0 0,15-29 0,-7 13 0,-1 4 0,-5 9 0,1-1 0,-1 1 0,1 0 0,0 0 0,0 0 0,0 0 0,0 1 0,1-1 0,6-3 0,46-39 0,-44 34 0,1 1 0,1 0 0,27-16 0,-38 26 0,1-1 0,-1 1 0,1 1 0,0-1 0,0 1 0,-1-1 0,1 1 0,0 1 0,0-1 0,0 1 0,0 0 0,0 0 0,0 0 0,0 1 0,0-1 0,0 1 0,-1 0 0,9 4 0,-11-4 0,1 0 0,-1 0 0,0 1 0,0 0 0,0-1 0,0 1 0,0 0 0,0 0 0,0 0 0,0 0 0,-1 0 0,1 1 0,-1-1 0,3 5 0,13 42 0,-7-18 0,-2-13 0,1-1 0,0-1 0,2 1 0,17 21 0,-23-31 0,1-1 0,-1 0 0,1 0 0,1 0 0,-1 0 0,1-1 0,0-1 0,0 1 0,0-1 0,1 0 0,0 0 0,11 3 0,-17-7 0,0 1 0,0-1 0,0 0 0,0 0 0,0 0 0,1 0 0,-1 0 0,0 0 0,0-1 0,0 1 0,0-1 0,0 1 0,0-1 0,0 0 0,0 0 0,0 0 0,0 0 0,0 0 0,0 0 0,0 0 0,-1-1 0,1 1 0,-1-1 0,1 1 0,-1-1 0,1 0 0,-1 1 0,2-5 0,3-4 0,-1-1 0,-1 0 0,1 0 0,3-16 0,6-17 0,-10 38 0,-1-1 0,1 1 0,0 0 0,0-1 0,1 2 0,-1-1 0,2 0 0,-1 1 0,0 0 0,1 0 0,0 1 0,0 0 0,0 0 0,1 0 0,-1 1 0,1 0 0,0 0 0,0 0 0,0 1 0,0 0 0,0 1 0,1-1 0,8 1 0,-5 0 0,-1 1 0,1 0 0,0 1 0,-1 0 0,1 1 0,13 3 0,-18-2 0,1-1 0,-1 1 0,0 0 0,0 1 0,0 0 0,0 0 0,-1 0 0,0 0 0,1 1 0,8 10 0,-1-1 0,1 0 0,0-1 0,20 12 0,28 26 0,-53-42 0,0-1 0,1 0 0,1 0 0,21 12 0,-31-20 0,0 1 0,-1-1 0,1 0 0,0 1 0,0-1 0,0 0 0,-1 0 0,1 0 0,0 0 0,0 0 0,0 0 0,0 0 0,-1 0 0,1 0 0,0 0 0,0 0 0,0 0 0,-1 0 0,1-1 0,0 1 0,0 0 0,0-1 0,-1 1 0,1-1 0,0 1 0,-1-1 0,1 1 0,0-1 0,-1 1 0,1-1 0,-1 0 0,1 1 0,-1-1 0,1 0 0,-1 1 0,1-1 0,-1 0 0,0 0 0,1-1 0,10-40 0,-6 22 0,-2 14 0,0 0 0,0 1 0,0-1 0,1 1 0,0 0 0,0 0 0,1 1 0,-1-1 0,1 1 0,0 0 0,0 0 0,0 1 0,1-1 0,-1 1 0,1 0 0,0 1 0,0-1 0,0 1 0,6-1 0,7-3 0,1 2 0,-1 0 0,0 2 0,40-1 0,-50 2 0,-1 1 0,1 1 0,0 0 0,-1 0 0,17 4 0,-22-3 0,1-1 0,-1 1 0,0 0 0,-1 0 0,1 0 0,0 0 0,-1 0 0,1 1 0,-1-1 0,1 1 0,-1 0 0,0-1 0,0 1 0,-1 0 0,1 0 0,0 0 0,1 7 0,-1-5 0,1 1 0,-1 0 0,1 0 0,1-1 0,-1 0 0,1 1 0,0-1 0,0-1 0,0 1 0,6 5 0,-6-8 0,1 1 0,-1-1 0,1 1 0,-1-1 0,1 0 0,0-1 0,0 1 0,-1-1 0,1 0 0,0 0 0,0-1 0,1 0 0,6 0 0,-5 0 0,1 0 0,-1-1 0,0-1 0,1 1 0,-1-1 0,0 0 0,0-1 0,0 1 0,-1-2 0,1 1 0,10-7 0,2-4 0,-2-1 0,23-23 0,-21 21 0,6-12 0,-22 25 0,-1 0 0,1 1 0,0-1 0,0 1 0,0 0 0,1 0 0,-1 0 0,1 0 0,-1 0 0,1 1 0,0 0 0,0 0 0,0 0 0,1 0 0,-1 0 0,0 1 0,6-1 0,28-2 0,0 2 0,68 5 0,-19 0 0,-80-3 0,1 0 0,0 1 0,-1 0 0,1 0 0,-1 1 0,0 0 0,1 0 0,-1 1 0,8 4 0,-11-5 0,-1 0 0,1 0 0,-1 0 0,0 1 0,0 0 0,0 0 0,0 0 0,0 0 0,0 0 0,-1 0 0,0 1 0,0-1 0,0 1 0,0 0 0,0-1 0,-1 1 0,1 0 0,0 7 0,0 0 0,0-3 0,-1 0 0,1-1 0,0 1 0,1-1 0,6 15 0,-8-21 0,0 0 0,0 1 0,0-1 0,0 0 0,0 0 0,0 1 0,0-1 0,1 0 0,-1 0 0,0 0 0,1 0 0,-1-1 0,1 1 0,-1 0 0,1-1 0,-1 1 0,1-1 0,0 1 0,-1-1 0,1 0 0,-1 0 0,1 1 0,0-1 0,-1 0 0,1-1 0,0 1 0,-1 0 0,1 0 0,0-1 0,-1 1 0,1-1 0,-1 1 0,1-1 0,1 0 0,8-5 0,0 0 0,0-1 0,-1 0 0,0 0 0,-1-1 0,1-1 0,-1 1 0,12-16 0,-12 13 0,0 1 0,0 1 0,1-1 0,1 2 0,-1-1 0,2 2 0,11-8 0,-14 10 0,1-1 0,-1 0 0,15-15 0,-13 12 0,-1 0 0,22-13 0,-29 21 0,-1-1 0,1 1 0,0 0 0,0-1 0,0 1 0,0 1 0,0-1 0,0 0 0,0 1 0,0 0 0,1-1 0,-1 1 0,0 0 0,0 1 0,0-1 0,6 2 0,-5-1 0,0 1 0,-1 0 0,1 0 0,-1 0 0,0 0 0,0 1 0,0-1 0,0 1 0,0 0 0,0 0 0,-1 0 0,1 0 0,-1 1 0,0-1 0,0 0 0,0 1 0,0 0 0,2 7 0,2 8 0,-1 0 0,5 32 0,-3-17 0,-2-14 0,1 0 0,1 0 0,0-1 0,2-1 0,0 1 0,15 21 0,-23-38 0,0 0 0,0 0 0,0-1 0,0 1 0,1 0 0,-1-1 0,0 1 0,1-1 0,-1 1 0,1-1 0,-1 0 0,1 0 0,0 0 0,0 0 0,-1 0 0,1 0 0,0 0 0,0 0 0,0-1 0,0 1 0,0-1 0,0 1 0,0-1 0,0 0 0,0 0 0,0 0 0,0 0 0,0 0 0,0 0 0,0-1 0,0 1 0,0 0 0,0-1 0,0 0 0,0 0 0,0 1 0,0-1 0,-1 0 0,1 0 0,0-1 0,-1 1 0,3-2 0,6-7 0,1 0 0,-1-1 0,-1-1 0,16-24 0,-5 8 0,15-4 0,-11 12 0,19-11 57,-35 26-260,0 0 0,-1 0-1,1-1 1,-1 0 0,-1 0 0,11-12 0,-7 4-6623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20:45:4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2676 24575,'-2'-190'0,"5"-202"0,3 336 0,2 0 0,24-81 0,-5 22 0,56-366 0,-76 368 0,-7-122 0,-2 92 0,2-291 0,1 422 0,1 0 0,1 0 0,0 0 0,0 0 0,1 1 0,0 0 0,1-1 0,13-19 0,6-19 0,-11 16 0,16-68 0,-29 107 0,0 1 0,0 0 0,0-1 0,1 1 0,0-1 0,0 1 0,0-1 0,3 6 0,24 65 0,-7-18 0,-13-28 0,-2 2 0,-1-1 0,-1 0 0,-1 1 0,-3 36 0,0-22 0,9 65 0,43 194 0,-21-50 0,-27-205 0,4 110 0,3 32 0,-7-159 0,2-1 0,0-1 0,22 61 0,5-14 0,-18-46 0,-1 1 0,-2 0 0,-1 1 0,9 56 0,-13-3 0,-7 143 0,-4-86 0,5 625 0,-15-609 0,0-16 0,15 119 0,-1-1346 0,14 858 0,0 7 0,-1 5 0,0 18 0,4 11 0,-6 86 0,44-201 0,-1 6 0,-29-155 0,-27 365 0,4-111 0,-2 192 0,0 1 0,1-1 0,-1 0 0,0 1 0,0-1 0,1 0 0,-1 1 0,1-1 0,0 1 0,-1-1 0,1 0 0,0 1 0,0 0 0,0-1 0,0 1 0,0 0 0,0-1 0,2-1 0,-2 3 0,-1 0 0,0 0 0,1 0 0,-1 0 0,1-1 0,-1 1 0,1 0 0,-1 0 0,1 0 0,-1 0 0,0 0 0,1 0 0,-1 0 0,1 0 0,-1 0 0,1 1 0,-1-1 0,1 0 0,-1 0 0,0 0 0,1 0 0,-1 1 0,1-1 0,-1 0 0,1 1 0,11 17 0,4 21 0,-1 2 0,-3-1 0,12 67 0,3 133 0,-22 257 0,-7-274 0,0-60 0,5 178 0,0-309 0,3-1 0,0 1 0,15 42 0,11 48 0,-28-98 0,6 36 0,2 0 0,29 82 0,-11-57 0,-8-24 0,41 86 0,-54-130 0,-1 1 0,-1 0 0,-1 0 0,0 1 0,-2 0 0,0 0 0,-1 0 0,2 31 0,-1-6 0,15 56 0,3 35 0,-20 19 0,0 3 0,1-144 0,2-16 0,3-19 0,-1-32 0,-2-1 0,-4-68 0,3-29 0,17-58 0,7-152 0,-13-21 0,-7 161 0,-3 31 0,20 24 0,-14 114 0,-3 0 0,1-60 0,-9 101 0,15-275 0,-1 51 0,-6 46 0,8-302 0,-14 451 0,2 1 0,15-67 0,-19 105 0,0 0 0,1 0 0,-1 0 0,0 0 0,1 0 0,0 0 0,-1 0 0,1 0 0,0 1 0,0-1 0,0 0 0,0 1 0,0-1 0,1 0 0,-1 1 0,0-1 0,1 1 0,-1 0 0,1-1 0,0 1 0,1-1 0,-1 1 0,0 1 0,0 0 0,0 0 0,0 0 0,-1 0 0,1 0 0,0 0 0,0 0 0,0 0 0,0 1 0,-1-1 0,1 1 0,0-1 0,-1 1 0,1 0 0,0 0 0,-1 0 0,3 1 0,4 4 0,0 1 0,0 0 0,-1 0 0,0 0 0,0 1 0,-1 0 0,7 10 0,3 10 0,-2 0 0,-1 1 0,-2 1 0,12 43 0,22 130 0,-42-185 0,22 141 0,-7 1 0,-7 0 0,-12 181 0,-13-105 0,-2 74 0,2 18 0,1-14 0,13 625 0,1-920 0,1 0 0,1-1 0,1 1 0,0-1 0,1 0 0,1 0 0,1 0 0,0-1 0,1 0 0,1 0 0,1-1 0,17 22 0,-26-36 0,0 0 0,1 0 0,0 0 0,-1 0 0,1 0 0,0 0 0,0-1 0,0 1 0,0 0 0,0-1 0,0 0 0,1 0 0,-1 1 0,1-1 0,-1 0 0,0-1 0,1 1 0,-1 0 0,1-1 0,0 0 0,-1 1 0,1-1 0,-1 0 0,1 0 0,-1 0 0,1-1 0,0 1 0,-1-1 0,1 1 0,-1-1 0,1 0 0,-1 0 0,0 0 0,1 0 0,2-2 0,5-4 0,-1 0 0,1 0 0,-2-1 0,1 0 0,-1 0 0,14-19 0,3-7 0,-1-2 0,-2 0 0,-2-2 0,-1 0 0,14-42 0,-13 18 0,-2 0 0,17-110 0,-18 1 0,-7-268 0,-11 276 0,-8-500 0,-18 340 0,-1-53 0,28 290 0,-2 19 0,2-1 0,4 0 0,13-67 0,-16 130 0,0 0 0,1 1 0,-1-1 0,1 0 0,0 1 0,0 0 0,1-1 0,4-5 0,-6 9 0,-1 0 0,1 0 0,0 0 0,0 0 0,0 0 0,0 1 0,0-1 0,0 0 0,0 1 0,0-1 0,0 1 0,0-1 0,0 1 0,1-1 0,-1 1 0,0 0 0,0 0 0,0-1 0,1 1 0,-1 0 0,0 0 0,0 0 0,0 0 0,1 1 0,-1-1 0,0 0 0,0 0 0,0 1 0,1-1 0,-1 1 0,0-1 0,0 1 0,0-1 0,0 1 0,0 0 0,0-1 0,0 1 0,0 0 0,0 1 0,5 3 0,-1 0 0,0 0 0,0 1 0,-1 0 0,0 0 0,0 0 0,0 0 0,5 14 0,17 60 0,-24-72 0,34 145 0,-8 2 0,9 158 0,-14 129 0,-14-205 0,-1 297 0,-6-108 0,11-184 0,1 81 0,-15-254 0,2 61 0,0-127 0,-1-1 0,0 1 0,1-1 0,-1 1 0,1-1 0,0 0 0,0 1 0,0-1 0,0 0 0,0 1 0,0-1 0,1 0 0,-1 0 0,1 0 0,0 0 0,-1 0 0,1 0 0,0-1 0,0 1 0,0-1 0,0 1 0,0-1 0,1 0 0,-1 0 0,0 1 0,1-2 0,-1 1 0,0 0 0,1 0 0,-1-1 0,1 0 0,0 1 0,-1-1 0,1 0 0,-1 0 0,4-1 0,0 1 0,0 0 0,1-1 0,-1 0 0,0-1 0,0 1 0,1-1 0,-1-1 0,-1 1 0,1-1 0,0 0 0,-1 0 0,1 0 0,-1-1 0,5-4 0,6-9 0,-1-1 0,-1-1 0,0 0 0,-2 0 0,0-1 0,-1-1 0,8-23 0,47-156 0,-26 29 0,18-187 0,3-17 0,-32 243 0,4-16 0,26-275 0,-47 224 0,6-205 0,-19-223 0,1 613 0,1 0 0,0 0 0,1 0 0,1 1 0,0-1 0,1 1 0,7-17 0,-1 8 0,1 0 0,1 2 0,21-27 0,63-109 0,-94 153 0,-1 1 0,0 0 0,1-1 0,0 1 0,-1 0 0,1 0 0,0 0 0,0 0 0,0 0 0,0 1 0,0-1 0,1 0 0,-1 1 0,1 0 0,-1 0 0,1 0 0,-1 0 0,1 0 0,-1 0 0,1 0 0,0 1 0,-1-1 0,1 1 0,0 0 0,0 0 0,-1 0 0,1 0 0,0 1 0,-1-1 0,1 1 0,0-1 0,-1 1 0,1 0 0,0 0 0,-1 0 0,0 0 0,5 3 0,2 3 0,0 0 0,0 0 0,-1 1 0,-1 0 0,1 1 0,-1-1 0,-1 1 0,7 11 0,9 19 0,-1 1 0,-3 2 0,20 60 0,27 135 0,-46-148 0,-4 1 0,6 164 0,-26 184 0,3-385 0,-13 127 0,-43 207 0,44-304 0,1 15 0,1 110 0,-2 20 0,2 272 0,15-311 0,-4-171 0,1-7 0,0-1 0,0 0 0,1 0 0,4 20 0,-4-27 0,-1-1 0,1 1 0,0-1 0,0 0 0,1 1 0,-1-1 0,0 0 0,1 1 0,0-1 0,-1 0 0,1 0 0,0-1 0,0 1 0,0 0 0,0 0 0,0-1 0,1 0 0,-1 1 0,0-1 0,1 0 0,-1 0 0,1 0 0,-1 0 0,4 0 0,6 1 0,0 0 0,0-1 0,1 0 0,-1-1 0,0 0 0,0-1 0,1 0 0,-1-1 0,0 0 0,0-1 0,-1-1 0,1 0 0,0 0 0,-1-1 0,0-1 0,0 0 0,-1 0 0,0-1 0,0 0 0,0-1 0,10-11 0,7-9 0,-1-2 0,-1 0 0,-2-2 0,-1-1 0,24-47 0,-24 35 0,-2 0 0,-2-1 0,19-73 0,20-152 0,-34 152 0,2-3 0,-5-1 0,5-143 0,2-196 0,-7 180 0,-12-409 0,-11 405 0,3 6 0,0 277 0,0 0 0,0 0 0,0 0 0,1 0 0,-1 0 0,0 1 0,1-1 0,0 0 0,0 0 0,0 1 0,0-1 0,0 0 0,0 1 0,1-1 0,0 1 0,-1-1 0,1 1 0,0 0 0,0 0 0,0 0 0,0 0 0,0 0 0,1 0 0,-1 1 0,0-1 0,1 1 0,-1-1 0,1 1 0,0 0 0,-1 0 0,1 0 0,0 1 0,0-1 0,0 1 0,-1-1 0,1 1 0,0 0 0,0 0 0,0 0 0,0 0 0,0 1 0,0-1 0,2 2 0,7 0 0,0 1 0,-1 1 0,0 0 0,0 0 0,0 1 0,0 1 0,-1 0 0,1 0 0,-2 1 0,1 0 0,-1 1 0,0 0 0,0 1 0,-1 0 0,0 0 0,8 12 0,10 20 0,-1 0 0,33 74 0,-47-93 0,30 72 0,-5 1 0,-3 2 0,-5 2 0,-3 0 0,-6 2 0,-3 0 0,3 194 0,-22 353 0,0-196 0,3 810 0,0-1261 0,0 8 0,0 0 0,1 0 0,0 0 0,0-1 0,3 10 0,-4-16 0,1-1 0,-1 1 0,1-1 0,-1 1 0,1-1 0,0 0 0,-1 1 0,1-1 0,0 0 0,0 1 0,0-1 0,0 0 0,0 0 0,0 0 0,0 0 0,1 0 0,-1 0 0,0 0 0,1-1 0,-1 1 0,0 0 0,1-1 0,-1 1 0,1-1 0,-1 1 0,1-1 0,-1 0 0,1 1 0,-1-1 0,1 0 0,-1 0 0,1 0 0,0-1 0,-1 1 0,1 0 0,-1 0 0,3-2 0,1 1 0,0-1 0,-1 0 0,1 0 0,-1-1 0,1 0 0,-1 0 0,0 0 0,0 0 0,7-7 0,32-42 0,-10 4 0,-3-1 0,-2-2 0,-3 0 0,22-62 0,59-226 0,-76 220 0,-6 0 0,-4-2 0,-6 0 0,-2-154 0,-12 39 0,49-389 0,-20 282 0,-28-1 0,-2 180 0,4 111 0,2 0 0,14-66 0,6-43 0,-25 154 0,1 0 0,0 1 0,0-1 0,1 1 0,0 0 0,0-1 0,6-11 0,-6 17 0,-1-1 0,1 1 0,0-1 0,0 1 0,0 0 0,0 0 0,0 0 0,1 0 0,-1 0 0,1 0 0,-1 1 0,1-1 0,-1 1 0,1-1 0,0 1 0,0 0 0,0 0 0,-1 1 0,1-1 0,0 0 0,0 1 0,5 0 0,-5 0 0,0 0 0,0 0 0,-1 1 0,1-1 0,0 1 0,0-1 0,0 1 0,-1 0 0,1 1 0,-1-1 0,1 0 0,-1 1 0,1-1 0,-1 1 0,0 0 0,1-1 0,-1 1 0,0 1 0,0-1 0,-1 0 0,3 3 0,4 7 0,-1 0 0,0 0 0,6 17 0,-7-15 0,28 68 0,-3 1 0,-4 1 0,-3 2 0,-4 0 0,-4 1 0,6 105 0,-13 2 0,-7 0 0,-47 375 0,-13-310 0,38-184 0,2 0 0,-12 138 0,29 170 0,4-171 0,-2-198 0,1 0 0,0 0 0,1 0 0,1 0 0,1 0 0,0-1 0,0 1 0,1-1 0,13 20 0,-9-16 0,-1 0 0,-1 0 0,-1 1 0,8 30 0,39 140 0,0-2 0,-50-163-455,-2 0 0,1 36 0,-3-37-6371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fld id="{415F8323-8943-4EA6-A82E-3F87F0E55AAE}" type="datetime1">
              <a:rPr lang="nl-NL" smtClean="0"/>
              <a:pPr/>
              <a:t>19-6-2024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nl-NL"/>
            </a:defPPr>
          </a:lstStyle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nl-NL"/>
            </a:def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7C366290-4595-5745-A50F-D5EC13BAC604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project. </a:t>
            </a:r>
            <a:r>
              <a:rPr lang="nl-NL" dirty="0" err="1"/>
              <a:t>Which</a:t>
            </a:r>
            <a:r>
              <a:rPr lang="nl-NL" dirty="0"/>
              <a:t> is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vegetation</a:t>
            </a:r>
            <a:r>
              <a:rPr lang="nl-NL" dirty="0"/>
              <a:t> </a:t>
            </a:r>
            <a:r>
              <a:rPr lang="nl-NL" dirty="0" err="1"/>
              <a:t>patterns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66609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13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74994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14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78186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259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47343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17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80834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18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90096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19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66131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20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28591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21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16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69432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22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81219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23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17219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24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12741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25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01366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26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0457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27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5105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29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475080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30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3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4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46783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5345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8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9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10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73022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11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48593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4" name="Vrije vorm: Vorm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lvl1pPr algn="ctr">
              <a:defRPr lang="nl-NL" sz="48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inhou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Vrije vorm: Vorm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Vrije vorm: Vorm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el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10" name="Tijdelijke aanduiding voor inhoud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nl-NL"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6" name="Tijdelijke aanduiding voor inhoud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nl-NL"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2" name="Tijdelijke aanduiding voor inhoud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5" name="Titel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7" name="Tijdelijke aanduiding voor tabel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Klik op het pictogram als u een tabel wilt toevoegen</a:t>
            </a: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rije v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 algn="l">
              <a:defRPr lang="nl-NL" sz="48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" name="Tijdelijke aanduiding voor inhoud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rtlCol="0"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lang="nl-NL"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rtlCol="0" anchor="ctr" anchorCtr="0"/>
          <a:lstStyle>
            <a:lvl1pPr algn="l">
              <a:defRPr lang="nl-NL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 rtlCol="0"/>
          <a:lstStyle>
            <a:lvl1pPr marL="0" indent="0" algn="r">
              <a:buNone/>
              <a:defRPr lang="nl-NL" sz="2400" cap="all" baseline="0"/>
            </a:lvl1pPr>
            <a:lvl2pPr marL="457200" indent="0" algn="r">
              <a:buNone/>
              <a:defRPr lang="nl-NL" sz="1800">
                <a:latin typeface="+mj-lt"/>
              </a:defRPr>
            </a:lvl2pPr>
            <a:lvl3pPr marL="914400" indent="0" algn="r">
              <a:buNone/>
              <a:defRPr lang="nl-NL"/>
            </a:lvl3pPr>
            <a:lvl4pPr marL="1371600" indent="0" algn="r">
              <a:buNone/>
              <a:defRPr lang="nl-NL"/>
            </a:lvl4pPr>
            <a:lvl5pPr marL="1828800" indent="0" algn="r">
              <a:buNone/>
              <a:defRPr lang="nl-NL"/>
            </a:lvl5pPr>
          </a:lstStyle>
          <a:p>
            <a:pPr lvl="0" rtl="0"/>
            <a:r>
              <a:rPr lang="nl-NL" dirty="0"/>
              <a:t>Klik om tekst toe te voegen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>
              <a:lnSpc>
                <a:spcPct val="75000"/>
              </a:lnSpc>
              <a:defRPr lang="nl-NL" sz="48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t">
            <a:noAutofit/>
          </a:bodyPr>
          <a:lstStyle>
            <a:lvl1pPr marL="0" indent="0" algn="r">
              <a:buNone/>
              <a:defRPr lang="nl-NL" sz="1800"/>
            </a:lvl1pPr>
            <a:lvl2pPr marL="457200" indent="0">
              <a:buNone/>
              <a:defRPr lang="nl-NL" sz="2800"/>
            </a:lvl2pPr>
            <a:lvl3pPr marL="914400" indent="0">
              <a:buNone/>
              <a:defRPr lang="nl-NL" sz="2400"/>
            </a:lvl3pPr>
            <a:lvl4pPr marL="1371600" indent="0">
              <a:buNone/>
              <a:defRPr lang="nl-NL" sz="2000"/>
            </a:lvl4pPr>
            <a:lvl5pPr marL="1828800" indent="0">
              <a:buNone/>
              <a:defRPr lang="nl-NL" sz="2000"/>
            </a:lvl5pPr>
            <a:lvl6pPr marL="2286000" indent="0">
              <a:buNone/>
              <a:defRPr lang="nl-NL" sz="2000"/>
            </a:lvl6pPr>
            <a:lvl7pPr marL="2743200" indent="0">
              <a:buNone/>
              <a:defRPr lang="nl-NL" sz="2000"/>
            </a:lvl7pPr>
            <a:lvl8pPr marL="3200400" indent="0">
              <a:buNone/>
              <a:defRPr lang="nl-NL" sz="2000"/>
            </a:lvl8pPr>
            <a:lvl9pPr marL="3657600" indent="0">
              <a:buNone/>
              <a:defRPr lang="nl-NL" sz="2000"/>
            </a:lvl9pPr>
          </a:lstStyle>
          <a:p>
            <a:pPr rtl="0"/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rije v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rtlCol="0" anchor="b"/>
          <a:lstStyle>
            <a:lvl1pPr>
              <a:lnSpc>
                <a:spcPct val="75000"/>
              </a:lnSpc>
              <a:defRPr lang="nl-NL"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 rtlCol="0">
            <a:noAutofit/>
          </a:bodyPr>
          <a:lstStyle>
            <a:lvl1pPr marL="0" indent="0">
              <a:buNone/>
              <a:defRPr lang="nl-NL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 rtlCol="0">
            <a:noAutofit/>
          </a:bodyPr>
          <a:lstStyle>
            <a:lvl1pPr marL="0" indent="0">
              <a:buFont typeface="Courier New" panose="02070309020205020404" pitchFamily="49" charset="0"/>
              <a:buNone/>
              <a:defRPr lang="nl-NL" sz="2400" b="0" cap="all" baseline="0"/>
            </a:lvl1pPr>
            <a:lvl2pPr>
              <a:defRPr lang="nl-NL" sz="2400"/>
            </a:lvl2pPr>
            <a:lvl3pPr>
              <a:defRPr lang="nl-NL" sz="2400"/>
            </a:lvl3pPr>
            <a:lvl4pPr>
              <a:defRPr lang="nl-NL" sz="2400"/>
            </a:lvl4pPr>
            <a:lvl5pPr>
              <a:defRPr lang="nl-NL" sz="2400"/>
            </a:lvl5pPr>
          </a:lstStyle>
          <a:p>
            <a:pPr lvl="0" rtl="0"/>
            <a:r>
              <a:rPr lang="nl-NL"/>
              <a:t>Klik om tekst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Vrije v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 rtlCol="0">
            <a:normAutofit/>
          </a:bodyPr>
          <a:lstStyle>
            <a:lvl1pPr>
              <a:defRPr lang="nl-NL" sz="2000"/>
            </a:lvl1pPr>
            <a:lvl2pPr>
              <a:defRPr lang="nl-NL" sz="1800"/>
            </a:lvl2pPr>
            <a:lvl3pPr>
              <a:defRPr lang="nl-NL" sz="1600"/>
            </a:lvl3pPr>
            <a:lvl4pPr>
              <a:defRPr lang="nl-NL" sz="1400"/>
            </a:lvl4pPr>
            <a:lvl5pPr>
              <a:defRPr lang="nl-NL" sz="14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Vrije vorm: Vorm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4" name="Vrije v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rtlCol="0" anchor="b" anchorCtr="0"/>
          <a:lstStyle>
            <a:lvl1pPr algn="ctr">
              <a:defRPr lang="nl-NL" sz="4800" cap="none" baseline="0">
                <a:latin typeface="+mj-lt"/>
              </a:defRPr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2" name="Tijdelijke aanduiding voor tekst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2400" cap="all" baseline="0"/>
            </a:lvl1pPr>
          </a:lstStyle>
          <a:p>
            <a:pPr lvl="0" rtl="0"/>
            <a:r>
              <a:rPr lang="nl-NL"/>
              <a:t>Klik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2" name="Tijdelijke aanduiding voor inhoud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6" name="Tijdelijke aanduiding voor inhoud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inhou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1" name="Vrije v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/>
          <a:lstStyle>
            <a:lvl1pPr>
              <a:defRPr lang="nl-NL" sz="32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10" name="Tijdelijke aanduiding voor inhoud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 rtlCol="0">
            <a:normAutofit/>
          </a:bodyPr>
          <a:lstStyle>
            <a:lvl1pPr marL="228600" indent="-228600">
              <a:buFont typeface="+mj-lt"/>
              <a:buAutoNum type="arabicPeriod"/>
              <a:defRPr lang="nl-NL"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lang="nl-NL"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lang="nl-NL"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lang="nl-NL"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</p:txBody>
      </p:sp>
      <p:sp>
        <p:nvSpPr>
          <p:cNvPr id="6" name="Tijdelijke aanduiding voor inhoud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oud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 rtlCol="0">
            <a:normAutofit/>
          </a:bodyPr>
          <a:lstStyle>
            <a:lvl1pPr marL="0" indent="0" algn="r">
              <a:buNone/>
              <a:defRPr lang="nl-NL" sz="2000"/>
            </a:lvl1pPr>
          </a:lstStyle>
          <a:p>
            <a:pPr rtl="0"/>
            <a:r>
              <a:rPr lang="nl-NL"/>
              <a:t>Klik op het pictogram als u een afbeelding wilt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nl-NL"/>
            </a:defPPr>
          </a:lstStyle>
          <a:p>
            <a:pPr lvl="0" rtl="0"/>
            <a:r>
              <a:rPr lang="nl-NL"/>
              <a:t>Klik om de tekststijlen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nl-NL" sz="1400">
                <a:solidFill>
                  <a:schemeClr val="tx1"/>
                </a:solidFill>
              </a:defRPr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1400">
                <a:solidFill>
                  <a:schemeClr val="tx1"/>
                </a:solidFill>
              </a:defRPr>
            </a:lvl1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nl-NL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0.png"/><Relationship Id="rId4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40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40.png"/><Relationship Id="rId4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40.png"/><Relationship Id="rId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.xml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2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Photo 5. Example of a fire in an African savanna. Although fixers are... |  Download Scientific Diagram">
            <a:extLst>
              <a:ext uri="{FF2B5EF4-FFF2-40B4-BE49-F238E27FC236}">
                <a16:creationId xmlns:a16="http://schemas.microsoft.com/office/drawing/2014/main" id="{C4285C45-678F-2100-751D-61B23BD0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185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0"/>
            <a:ext cx="10360152" cy="4055165"/>
          </a:xfrm>
        </p:spPr>
        <p:txBody>
          <a:bodyPr rtlCol="0" anchor="ctr"/>
          <a:lstStyle>
            <a:defPPr>
              <a:defRPr lang="nl-NL"/>
            </a:defPPr>
          </a:lstStyle>
          <a:p>
            <a:pPr rtl="0"/>
            <a:r>
              <a:rPr lang="nl-NL" b="1" dirty="0"/>
              <a:t>Vegetation </a:t>
            </a:r>
            <a:r>
              <a:rPr lang="nl-NL" b="1" dirty="0" err="1"/>
              <a:t>Patterns</a:t>
            </a:r>
            <a:r>
              <a:rPr lang="nl-NL" b="1" dirty="0"/>
              <a:t> </a:t>
            </a:r>
            <a:r>
              <a:rPr lang="nl-NL" dirty="0" err="1"/>
              <a:t>and</a:t>
            </a:r>
            <a:r>
              <a:rPr lang="nl-NL" dirty="0"/>
              <a:t> their susceptibility to</a:t>
            </a:r>
            <a:r>
              <a:rPr lang="nl-NL" b="1" dirty="0"/>
              <a:t> wildfires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B56C8C-A2ED-5A55-7522-897A3095DDBE}"/>
              </a:ext>
            </a:extLst>
          </p:cNvPr>
          <p:cNvSpPr txBox="1"/>
          <p:nvPr/>
        </p:nvSpPr>
        <p:spPr>
          <a:xfrm>
            <a:off x="2507226" y="3057832"/>
            <a:ext cx="750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Bradley van Hooff, Mats Heine, Barber Vos, Leonardo </a:t>
            </a:r>
            <a:r>
              <a:rPr lang="en-GB" sz="2400" b="1" dirty="0" err="1"/>
              <a:t>Lüder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10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 have </a:t>
            </a:r>
            <a:r>
              <a:rPr lang="nl-NL" b="1" dirty="0"/>
              <a:t>4 relevant </a:t>
            </a:r>
            <a:r>
              <a:rPr lang="nl-NL" b="1" dirty="0" err="1"/>
              <a:t>homogeneous</a:t>
            </a:r>
            <a:r>
              <a:rPr lang="nl-NL" b="1" dirty="0"/>
              <a:t> equilibria</a:t>
            </a: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B6DD2EFF-0F12-8785-0B20-846E4F2BFA31}"/>
              </a:ext>
            </a:extLst>
          </p:cNvPr>
          <p:cNvSpPr/>
          <p:nvPr/>
        </p:nvSpPr>
        <p:spPr>
          <a:xfrm>
            <a:off x="5402777" y="3110947"/>
            <a:ext cx="1341782" cy="6361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685AD0-57B2-4229-75F5-8953A422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93" y="2017642"/>
            <a:ext cx="3658899" cy="330116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936862C6-D54A-1B26-4383-26EC9017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310" y="2024565"/>
            <a:ext cx="3658899" cy="3294245"/>
          </a:xfrm>
          <a:prstGeom prst="rect">
            <a:avLst/>
          </a:prstGeom>
        </p:spPr>
      </p:pic>
      <p:sp>
        <p:nvSpPr>
          <p:cNvPr id="2" name="Titel 4">
            <a:extLst>
              <a:ext uri="{FF2B5EF4-FFF2-40B4-BE49-F238E27FC236}">
                <a16:creationId xmlns:a16="http://schemas.microsoft.com/office/drawing/2014/main" id="{9C35E052-9205-DCA0-4ECA-5E36F59B552E}"/>
              </a:ext>
            </a:extLst>
          </p:cNvPr>
          <p:cNvSpPr txBox="1">
            <a:spLocks/>
          </p:cNvSpPr>
          <p:nvPr/>
        </p:nvSpPr>
        <p:spPr>
          <a:xfrm>
            <a:off x="5787721" y="2215299"/>
            <a:ext cx="571893" cy="109641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nl-NL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>
                <a:latin typeface="Amasis MT Pro Medium" panose="02040604050005020304" pitchFamily="18" charset="0"/>
              </a:rPr>
              <a:t>?</a:t>
            </a:r>
            <a:endParaRPr lang="en-GB" sz="7200" b="1" dirty="0"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16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11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b="1" dirty="0"/>
              <a:t>stability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most “</a:t>
            </a:r>
            <a:r>
              <a:rPr lang="nl-NL" b="1" dirty="0"/>
              <a:t>random</a:t>
            </a:r>
            <a:r>
              <a:rPr lang="nl-NL" dirty="0"/>
              <a:t>” </a:t>
            </a:r>
            <a:r>
              <a:rPr lang="nl-NL" b="1" dirty="0" err="1"/>
              <a:t>perturbations</a:t>
            </a:r>
            <a:endParaRPr lang="nl-NL" b="1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685AD0-57B2-4229-75F5-8953A422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37" y="1828800"/>
            <a:ext cx="4830772" cy="43584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D4276E2A-0B5F-A261-D280-C334C77BCA3C}"/>
                  </a:ext>
                </a:extLst>
              </p14:cNvPr>
              <p14:cNvContentPartPr/>
              <p14:nvPr/>
            </p14:nvContentPartPr>
            <p14:xfrm>
              <a:off x="4104666" y="5414990"/>
              <a:ext cx="3657960" cy="1782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D4276E2A-0B5F-A261-D280-C334C77BCA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5666" y="5405990"/>
                <a:ext cx="3675600" cy="19584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65447963-9E2C-0AFD-1301-CFB31A57958B}"/>
              </a:ext>
            </a:extLst>
          </p:cNvPr>
          <p:cNvCxnSpPr>
            <a:cxnSpLocks/>
          </p:cNvCxnSpPr>
          <p:nvPr/>
        </p:nvCxnSpPr>
        <p:spPr>
          <a:xfrm>
            <a:off x="4260715" y="5414990"/>
            <a:ext cx="0" cy="178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7F0A561D-6024-F7A3-AC6F-9F06706B957F}"/>
              </a:ext>
            </a:extLst>
          </p:cNvPr>
          <p:cNvCxnSpPr>
            <a:cxnSpLocks/>
          </p:cNvCxnSpPr>
          <p:nvPr/>
        </p:nvCxnSpPr>
        <p:spPr>
          <a:xfrm>
            <a:off x="4763311" y="5414990"/>
            <a:ext cx="0" cy="178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83AAD7AF-6F7F-58C4-DB2A-EC4A5C8FC12F}"/>
              </a:ext>
            </a:extLst>
          </p:cNvPr>
          <p:cNvCxnSpPr>
            <a:cxnSpLocks/>
          </p:cNvCxnSpPr>
          <p:nvPr/>
        </p:nvCxnSpPr>
        <p:spPr>
          <a:xfrm>
            <a:off x="5285362" y="5414990"/>
            <a:ext cx="0" cy="178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3F45E25-4B5D-69F1-3DD6-46E59E27D49F}"/>
              </a:ext>
            </a:extLst>
          </p:cNvPr>
          <p:cNvCxnSpPr>
            <a:cxnSpLocks/>
          </p:cNvCxnSpPr>
          <p:nvPr/>
        </p:nvCxnSpPr>
        <p:spPr>
          <a:xfrm>
            <a:off x="5771745" y="5414990"/>
            <a:ext cx="0" cy="178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0CC0EAE3-DD4D-3D52-8119-851B60DFDB66}"/>
              </a:ext>
            </a:extLst>
          </p:cNvPr>
          <p:cNvCxnSpPr>
            <a:cxnSpLocks/>
          </p:cNvCxnSpPr>
          <p:nvPr/>
        </p:nvCxnSpPr>
        <p:spPr>
          <a:xfrm>
            <a:off x="6277583" y="5414990"/>
            <a:ext cx="0" cy="178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65A267C5-576A-410F-8644-79EFACDFEDCF}"/>
              </a:ext>
            </a:extLst>
          </p:cNvPr>
          <p:cNvCxnSpPr>
            <a:cxnSpLocks/>
          </p:cNvCxnSpPr>
          <p:nvPr/>
        </p:nvCxnSpPr>
        <p:spPr>
          <a:xfrm>
            <a:off x="6802877" y="5414990"/>
            <a:ext cx="0" cy="178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14DB5FC4-6452-2672-4226-0EA5E2C7AE75}"/>
              </a:ext>
            </a:extLst>
          </p:cNvPr>
          <p:cNvCxnSpPr>
            <a:cxnSpLocks/>
          </p:cNvCxnSpPr>
          <p:nvPr/>
        </p:nvCxnSpPr>
        <p:spPr>
          <a:xfrm>
            <a:off x="7337898" y="5414990"/>
            <a:ext cx="0" cy="178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0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b="1" dirty="0"/>
              <a:t>stability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most “</a:t>
            </a:r>
            <a:r>
              <a:rPr lang="nl-NL" b="1" dirty="0"/>
              <a:t>random</a:t>
            </a:r>
            <a:r>
              <a:rPr lang="nl-NL" dirty="0"/>
              <a:t>” </a:t>
            </a:r>
            <a:r>
              <a:rPr lang="nl-NL" b="1" dirty="0" err="1"/>
              <a:t>perturbations</a:t>
            </a:r>
            <a:endParaRPr lang="nl-NL" b="1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685AD0-57B2-4229-75F5-8953A422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37" y="1828800"/>
            <a:ext cx="4830772" cy="4358467"/>
          </a:xfrm>
          <a:prstGeom prst="rect">
            <a:avLst/>
          </a:prstGeom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7FA58FED-13C9-9E9E-BACD-089CAE9E5D6E}"/>
              </a:ext>
            </a:extLst>
          </p:cNvPr>
          <p:cNvCxnSpPr>
            <a:cxnSpLocks/>
          </p:cNvCxnSpPr>
          <p:nvPr/>
        </p:nvCxnSpPr>
        <p:spPr>
          <a:xfrm>
            <a:off x="4066162" y="5583677"/>
            <a:ext cx="371596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00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13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And </a:t>
            </a:r>
            <a:r>
              <a:rPr lang="nl-NL" b="1" dirty="0" err="1"/>
              <a:t>instability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b="1" dirty="0" err="1"/>
              <a:t>perturbations</a:t>
            </a:r>
            <a:r>
              <a:rPr lang="nl-NL" dirty="0"/>
              <a:t> </a:t>
            </a:r>
            <a:r>
              <a:rPr lang="nl-NL" b="1" dirty="0"/>
              <a:t>with a certain period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685AD0-57B2-4229-75F5-8953A422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37" y="1828800"/>
            <a:ext cx="4830772" cy="4358467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0F0A5F8-9417-816E-EFAE-2016B17200C0}"/>
              </a:ext>
            </a:extLst>
          </p:cNvPr>
          <p:cNvCxnSpPr>
            <a:cxnSpLocks/>
          </p:cNvCxnSpPr>
          <p:nvPr/>
        </p:nvCxnSpPr>
        <p:spPr>
          <a:xfrm flipV="1">
            <a:off x="4968989" y="3745149"/>
            <a:ext cx="0" cy="158488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2AEBF974-E726-4BBD-23DF-04F654FAC8E5}"/>
              </a:ext>
            </a:extLst>
          </p:cNvPr>
          <p:cNvCxnSpPr>
            <a:cxnSpLocks/>
          </p:cNvCxnSpPr>
          <p:nvPr/>
        </p:nvCxnSpPr>
        <p:spPr>
          <a:xfrm flipV="1">
            <a:off x="6009849" y="3745149"/>
            <a:ext cx="0" cy="158488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90F8758B-2EF5-03EA-196E-010C003A8E36}"/>
              </a:ext>
            </a:extLst>
          </p:cNvPr>
          <p:cNvCxnSpPr>
            <a:cxnSpLocks/>
          </p:cNvCxnSpPr>
          <p:nvPr/>
        </p:nvCxnSpPr>
        <p:spPr>
          <a:xfrm flipV="1">
            <a:off x="6989100" y="3745149"/>
            <a:ext cx="0" cy="158488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E4DF6645-1C9E-355F-65FD-80EF1E157132}"/>
                  </a:ext>
                </a:extLst>
              </p14:cNvPr>
              <p14:cNvContentPartPr/>
              <p14:nvPr/>
            </p14:nvContentPartPr>
            <p14:xfrm>
              <a:off x="4087204" y="5330029"/>
              <a:ext cx="3668760" cy="273103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E4DF6645-1C9E-355F-65FD-80EF1E1571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564" y="5321034"/>
                <a:ext cx="3686400" cy="2907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53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14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After time-</a:t>
            </a:r>
            <a:r>
              <a:rPr lang="nl-NL" dirty="0" err="1"/>
              <a:t>integration</a:t>
            </a:r>
            <a:r>
              <a:rPr lang="nl-NL" dirty="0"/>
              <a:t>, a </a:t>
            </a:r>
            <a:r>
              <a:rPr lang="nl-NL" b="1" dirty="0" err="1"/>
              <a:t>stable</a:t>
            </a:r>
            <a:r>
              <a:rPr lang="nl-NL" b="1" dirty="0"/>
              <a:t> </a:t>
            </a:r>
            <a:r>
              <a:rPr lang="nl-NL" b="1" dirty="0" err="1"/>
              <a:t>pattern</a:t>
            </a:r>
            <a:r>
              <a:rPr lang="nl-NL" dirty="0"/>
              <a:t> </a:t>
            </a:r>
            <a:r>
              <a:rPr lang="nl-NL" dirty="0" err="1"/>
              <a:t>emerges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685AD0-57B2-4229-75F5-8953A422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37" y="1828800"/>
            <a:ext cx="4830772" cy="43584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E4DF6645-1C9E-355F-65FD-80EF1E157132}"/>
                  </a:ext>
                </a:extLst>
              </p14:cNvPr>
              <p14:cNvContentPartPr/>
              <p14:nvPr/>
            </p14:nvContentPartPr>
            <p14:xfrm>
              <a:off x="4087204" y="3307405"/>
              <a:ext cx="3668760" cy="2295728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E4DF6645-1C9E-355F-65FD-80EF1E1571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564" y="3298405"/>
                <a:ext cx="3686400" cy="23133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513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15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b="1" dirty="0"/>
              <a:t>determine</a:t>
            </a:r>
            <a:r>
              <a:rPr lang="nl-NL" dirty="0"/>
              <a:t> these </a:t>
            </a:r>
            <a:r>
              <a:rPr lang="nl-NL" b="1" dirty="0" err="1"/>
              <a:t>periods</a:t>
            </a:r>
            <a:r>
              <a:rPr lang="nl-NL" dirty="0"/>
              <a:t>?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4CD115B-F92E-D2F2-623B-31BDA4BE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48954"/>
            <a:ext cx="2837515" cy="2560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E4C76602-3F5F-E293-5DF9-4F95A4BC4E13}"/>
                  </a:ext>
                </a:extLst>
              </p14:cNvPr>
              <p14:cNvContentPartPr/>
              <p14:nvPr/>
            </p14:nvContentPartPr>
            <p14:xfrm>
              <a:off x="1321513" y="2948181"/>
              <a:ext cx="2130840" cy="15336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E4C76602-3F5F-E293-5DF9-4F95A4BC4E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513" y="2939541"/>
                <a:ext cx="2148480" cy="171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kstvak 7">
            <a:extLst>
              <a:ext uri="{FF2B5EF4-FFF2-40B4-BE49-F238E27FC236}">
                <a16:creationId xmlns:a16="http://schemas.microsoft.com/office/drawing/2014/main" id="{C497F113-A7C6-41A6-87F6-F0C210721569}"/>
              </a:ext>
            </a:extLst>
          </p:cNvPr>
          <p:cNvSpPr txBox="1"/>
          <p:nvPr/>
        </p:nvSpPr>
        <p:spPr>
          <a:xfrm>
            <a:off x="4909930" y="2077278"/>
            <a:ext cx="5784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A </a:t>
            </a:r>
            <a:r>
              <a:rPr lang="nl-NL" sz="2000" b="1" dirty="0"/>
              <a:t>small </a:t>
            </a:r>
            <a:r>
              <a:rPr lang="nl-NL" sz="2000" b="1" dirty="0" err="1"/>
              <a:t>perturbation</a:t>
            </a:r>
            <a:r>
              <a:rPr lang="nl-NL" sz="2000" b="1" dirty="0"/>
              <a:t> </a:t>
            </a:r>
            <a:r>
              <a:rPr lang="nl-NL" sz="2000" dirty="0" err="1"/>
              <a:t>satisfies</a:t>
            </a:r>
            <a:r>
              <a:rPr lang="nl-NL" sz="2000" dirty="0"/>
              <a:t> a </a:t>
            </a:r>
            <a:r>
              <a:rPr lang="nl-NL" sz="2000" b="1" dirty="0" err="1"/>
              <a:t>linearized</a:t>
            </a:r>
            <a:r>
              <a:rPr lang="nl-NL" sz="2000" b="1" dirty="0"/>
              <a:t> system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D48C91D-F208-7BBC-6240-2C066DC90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950" y="2568066"/>
            <a:ext cx="4048690" cy="1066949"/>
          </a:xfrm>
          <a:prstGeom prst="rect">
            <a:avLst/>
          </a:prstGeom>
        </p:spPr>
      </p:pic>
      <p:sp>
        <p:nvSpPr>
          <p:cNvPr id="12" name="Pijl: omhoog 11">
            <a:extLst>
              <a:ext uri="{FF2B5EF4-FFF2-40B4-BE49-F238E27FC236}">
                <a16:creationId xmlns:a16="http://schemas.microsoft.com/office/drawing/2014/main" id="{A2D03198-5B6F-B473-1597-18A4DC4E8AAD}"/>
              </a:ext>
            </a:extLst>
          </p:cNvPr>
          <p:cNvSpPr/>
          <p:nvPr/>
        </p:nvSpPr>
        <p:spPr>
          <a:xfrm>
            <a:off x="6774574" y="3544337"/>
            <a:ext cx="129209" cy="489724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Pijl: omhoog 12">
            <a:extLst>
              <a:ext uri="{FF2B5EF4-FFF2-40B4-BE49-F238E27FC236}">
                <a16:creationId xmlns:a16="http://schemas.microsoft.com/office/drawing/2014/main" id="{B843BAC6-EAC7-051E-45D8-A1794ECF1B91}"/>
              </a:ext>
            </a:extLst>
          </p:cNvPr>
          <p:cNvSpPr/>
          <p:nvPr/>
        </p:nvSpPr>
        <p:spPr>
          <a:xfrm>
            <a:off x="7673008" y="3546177"/>
            <a:ext cx="129209" cy="489724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F13FEC2-0CBE-C3EB-0DEE-EE80A0A6672F}"/>
              </a:ext>
            </a:extLst>
          </p:cNvPr>
          <p:cNvSpPr txBox="1"/>
          <p:nvPr/>
        </p:nvSpPr>
        <p:spPr>
          <a:xfrm>
            <a:off x="6021421" y="4034061"/>
            <a:ext cx="2629800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000" dirty="0"/>
              <a:t>Depend on equilibrium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A658635-5691-6FFF-21A3-F19F610CDD0F}"/>
              </a:ext>
            </a:extLst>
          </p:cNvPr>
          <p:cNvSpPr txBox="1"/>
          <p:nvPr/>
        </p:nvSpPr>
        <p:spPr>
          <a:xfrm>
            <a:off x="4444034" y="4524379"/>
            <a:ext cx="578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(With </a:t>
            </a:r>
            <a:r>
              <a:rPr lang="nl-NL" b="1" dirty="0" err="1"/>
              <a:t>homogeneous</a:t>
            </a:r>
            <a:r>
              <a:rPr lang="nl-NL" b="1" dirty="0"/>
              <a:t> Dirichlet </a:t>
            </a:r>
            <a:r>
              <a:rPr lang="nl-NL" dirty="0"/>
              <a:t>boundary </a:t>
            </a:r>
            <a:r>
              <a:rPr lang="nl-NL" dirty="0" err="1"/>
              <a:t>conditions</a:t>
            </a:r>
            <a:r>
              <a:rPr lang="nl-NL" dirty="0"/>
              <a:t>)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84250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16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Use </a:t>
            </a:r>
            <a:r>
              <a:rPr lang="nl-NL" b="1" dirty="0" err="1"/>
              <a:t>eigenfunction</a:t>
            </a:r>
            <a:r>
              <a:rPr lang="nl-NL" b="1" dirty="0"/>
              <a:t> </a:t>
            </a:r>
            <a:r>
              <a:rPr lang="nl-NL" b="1" dirty="0" err="1"/>
              <a:t>expansion</a:t>
            </a: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4CD115B-F92E-D2F2-623B-31BDA4BE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48954"/>
            <a:ext cx="2837515" cy="2560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E4C76602-3F5F-E293-5DF9-4F95A4BC4E13}"/>
                  </a:ext>
                </a:extLst>
              </p14:cNvPr>
              <p14:cNvContentPartPr/>
              <p14:nvPr/>
            </p14:nvContentPartPr>
            <p14:xfrm>
              <a:off x="1321513" y="2948181"/>
              <a:ext cx="2130840" cy="15336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E4C76602-3F5F-E293-5DF9-4F95A4BC4E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513" y="2939541"/>
                <a:ext cx="2148480" cy="171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fbeelding 5">
            <a:extLst>
              <a:ext uri="{FF2B5EF4-FFF2-40B4-BE49-F238E27FC236}">
                <a16:creationId xmlns:a16="http://schemas.microsoft.com/office/drawing/2014/main" id="{0E77709F-3C13-E4BE-C6F6-A14F06E20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504" y="1828800"/>
            <a:ext cx="4467849" cy="2114845"/>
          </a:xfrm>
          <a:prstGeom prst="rect">
            <a:avLst/>
          </a:prstGeom>
        </p:spPr>
      </p:pic>
      <p:sp>
        <p:nvSpPr>
          <p:cNvPr id="11" name="Pijl: omhoog 10">
            <a:extLst>
              <a:ext uri="{FF2B5EF4-FFF2-40B4-BE49-F238E27FC236}">
                <a16:creationId xmlns:a16="http://schemas.microsoft.com/office/drawing/2014/main" id="{FC932FC6-72C2-A79B-8F82-CF0314255C61}"/>
              </a:ext>
            </a:extLst>
          </p:cNvPr>
          <p:cNvSpPr/>
          <p:nvPr/>
        </p:nvSpPr>
        <p:spPr>
          <a:xfrm>
            <a:off x="6572409" y="3706238"/>
            <a:ext cx="129209" cy="60269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DE0222DC-63AE-F19F-F31D-AEA7E29D20AD}"/>
              </a:ext>
            </a:extLst>
          </p:cNvPr>
          <p:cNvSpPr txBox="1"/>
          <p:nvPr/>
        </p:nvSpPr>
        <p:spPr>
          <a:xfrm>
            <a:off x="5632315" y="4308935"/>
            <a:ext cx="3764603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000" dirty="0"/>
              <a:t>These terms determine </a:t>
            </a:r>
            <a:r>
              <a:rPr lang="nl-NL" sz="2000" dirty="0" err="1"/>
              <a:t>the</a:t>
            </a:r>
            <a:r>
              <a:rPr lang="nl-NL" sz="2000" dirty="0"/>
              <a:t> stability</a:t>
            </a:r>
          </a:p>
        </p:txBody>
      </p:sp>
      <p:sp>
        <p:nvSpPr>
          <p:cNvPr id="17" name="Pijl: omhoog 16">
            <a:extLst>
              <a:ext uri="{FF2B5EF4-FFF2-40B4-BE49-F238E27FC236}">
                <a16:creationId xmlns:a16="http://schemas.microsoft.com/office/drawing/2014/main" id="{215929D2-25FF-E22C-3AD1-DE03870187C1}"/>
              </a:ext>
            </a:extLst>
          </p:cNvPr>
          <p:cNvSpPr/>
          <p:nvPr/>
        </p:nvSpPr>
        <p:spPr>
          <a:xfrm>
            <a:off x="8188168" y="3706238"/>
            <a:ext cx="129209" cy="60269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236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17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Substitute</a:t>
            </a:r>
            <a:r>
              <a:rPr lang="nl-NL" dirty="0"/>
              <a:t> </a:t>
            </a:r>
            <a:r>
              <a:rPr lang="nl-NL" b="1" dirty="0"/>
              <a:t>into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linearised</a:t>
            </a:r>
            <a:r>
              <a:rPr lang="nl-NL" b="1" dirty="0"/>
              <a:t> system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4CD115B-F92E-D2F2-623B-31BDA4BE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48954"/>
            <a:ext cx="2837515" cy="2560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E4C76602-3F5F-E293-5DF9-4F95A4BC4E13}"/>
                  </a:ext>
                </a:extLst>
              </p14:cNvPr>
              <p14:cNvContentPartPr/>
              <p14:nvPr/>
            </p14:nvContentPartPr>
            <p14:xfrm>
              <a:off x="1321513" y="2948181"/>
              <a:ext cx="2130840" cy="15336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E4C76602-3F5F-E293-5DF9-4F95A4BC4E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513" y="2939541"/>
                <a:ext cx="2148480" cy="171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EC0B84B8-96CC-4997-0F71-C1D45AFFF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466" y="2096799"/>
            <a:ext cx="6973273" cy="101931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1C2B0A8-8551-31DA-DE59-493465686820}"/>
              </a:ext>
            </a:extLst>
          </p:cNvPr>
          <p:cNvSpPr txBox="1"/>
          <p:nvPr/>
        </p:nvSpPr>
        <p:spPr>
          <a:xfrm>
            <a:off x="3859466" y="3039279"/>
            <a:ext cx="5784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 err="1"/>
              <a:t>Eigenvalues</a:t>
            </a:r>
            <a:r>
              <a:rPr lang="nl-NL" sz="2000" b="1" dirty="0"/>
              <a:t>: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D7F2563-538D-1C1E-6048-9CBD60D61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9466" y="3576914"/>
            <a:ext cx="6973273" cy="96336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12AD85B-8563-DCA6-F2CE-1BBA06DC7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6093" y="4591649"/>
            <a:ext cx="4900017" cy="391694"/>
          </a:xfrm>
          <a:prstGeom prst="rect">
            <a:avLst/>
          </a:prstGeom>
        </p:spPr>
      </p:pic>
      <p:sp>
        <p:nvSpPr>
          <p:cNvPr id="14" name="Pijl: gebogen omhoog 13">
            <a:extLst>
              <a:ext uri="{FF2B5EF4-FFF2-40B4-BE49-F238E27FC236}">
                <a16:creationId xmlns:a16="http://schemas.microsoft.com/office/drawing/2014/main" id="{2305F43A-F9BC-02D7-97B6-09BD67E47334}"/>
              </a:ext>
            </a:extLst>
          </p:cNvPr>
          <p:cNvSpPr/>
          <p:nvPr/>
        </p:nvSpPr>
        <p:spPr>
          <a:xfrm rot="5400000">
            <a:off x="4259360" y="4499575"/>
            <a:ext cx="357200" cy="504981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219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18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What do we </a:t>
            </a:r>
            <a:r>
              <a:rPr lang="nl-NL" b="1" dirty="0" err="1"/>
              <a:t>need</a:t>
            </a:r>
            <a:r>
              <a:rPr lang="nl-NL" dirty="0"/>
              <a:t> from these </a:t>
            </a:r>
            <a:r>
              <a:rPr lang="nl-NL" b="1" dirty="0" err="1"/>
              <a:t>eigenvalues</a:t>
            </a:r>
            <a:r>
              <a:rPr lang="nl-NL" b="1" dirty="0"/>
              <a:t> </a:t>
            </a:r>
            <a:r>
              <a:rPr lang="nl-NL" dirty="0" err="1"/>
              <a:t>to</a:t>
            </a:r>
            <a:r>
              <a:rPr lang="nl-NL" dirty="0"/>
              <a:t> have </a:t>
            </a:r>
            <a:r>
              <a:rPr lang="nl-NL" b="1" dirty="0" err="1"/>
              <a:t>stable</a:t>
            </a:r>
            <a:r>
              <a:rPr lang="nl-NL" b="1" dirty="0"/>
              <a:t> patterns</a:t>
            </a:r>
            <a:r>
              <a:rPr lang="nl-NL" dirty="0"/>
              <a:t>?</a:t>
            </a:r>
            <a:endParaRPr lang="nl-NL" b="1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D7F2563-538D-1C1E-6048-9CBD60D6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3" y="1962178"/>
            <a:ext cx="6973273" cy="96336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0B3F6A3-F4D7-9F5F-BC55-53C5145F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836" y="3058920"/>
            <a:ext cx="3678800" cy="271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6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19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b="1" dirty="0" err="1"/>
              <a:t>eigenvalues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n=0 </a:t>
            </a:r>
            <a:r>
              <a:rPr lang="nl-NL" dirty="0"/>
              <a:t>must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b="1" dirty="0" err="1"/>
              <a:t>negative</a:t>
            </a:r>
            <a:endParaRPr lang="nl-NL" b="1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D7F2563-538D-1C1E-6048-9CBD60D6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3" y="1962178"/>
            <a:ext cx="6973273" cy="96336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0B3F6A3-F4D7-9F5F-BC55-53C5145F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836" y="3058920"/>
            <a:ext cx="3678800" cy="27118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5F8EB6B-4B35-F686-CA96-651B7B94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-368"/>
          <a:stretch/>
        </p:blipFill>
        <p:spPr>
          <a:xfrm>
            <a:off x="1002142" y="3357446"/>
            <a:ext cx="4484258" cy="2114845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74241E99-39BC-1B41-C007-22DE5E6D4DF3}"/>
              </a:ext>
            </a:extLst>
          </p:cNvPr>
          <p:cNvSpPr/>
          <p:nvPr/>
        </p:nvSpPr>
        <p:spPr>
          <a:xfrm>
            <a:off x="1673157" y="3326860"/>
            <a:ext cx="936206" cy="2188723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797668"/>
                      <a:gd name="connsiteY0" fmla="*/ 0 h 2188723"/>
                      <a:gd name="connsiteX1" fmla="*/ 374904 w 797668"/>
                      <a:gd name="connsiteY1" fmla="*/ 0 h 2188723"/>
                      <a:gd name="connsiteX2" fmla="*/ 797668 w 797668"/>
                      <a:gd name="connsiteY2" fmla="*/ 0 h 2188723"/>
                      <a:gd name="connsiteX3" fmla="*/ 797668 w 797668"/>
                      <a:gd name="connsiteY3" fmla="*/ 590955 h 2188723"/>
                      <a:gd name="connsiteX4" fmla="*/ 797668 w 797668"/>
                      <a:gd name="connsiteY4" fmla="*/ 1116249 h 2188723"/>
                      <a:gd name="connsiteX5" fmla="*/ 797668 w 797668"/>
                      <a:gd name="connsiteY5" fmla="*/ 1597768 h 2188723"/>
                      <a:gd name="connsiteX6" fmla="*/ 797668 w 797668"/>
                      <a:gd name="connsiteY6" fmla="*/ 2188723 h 2188723"/>
                      <a:gd name="connsiteX7" fmla="*/ 422764 w 797668"/>
                      <a:gd name="connsiteY7" fmla="*/ 2188723 h 2188723"/>
                      <a:gd name="connsiteX8" fmla="*/ 0 w 797668"/>
                      <a:gd name="connsiteY8" fmla="*/ 2188723 h 2188723"/>
                      <a:gd name="connsiteX9" fmla="*/ 0 w 797668"/>
                      <a:gd name="connsiteY9" fmla="*/ 1597768 h 2188723"/>
                      <a:gd name="connsiteX10" fmla="*/ 0 w 797668"/>
                      <a:gd name="connsiteY10" fmla="*/ 1006813 h 2188723"/>
                      <a:gd name="connsiteX11" fmla="*/ 0 w 797668"/>
                      <a:gd name="connsiteY11" fmla="*/ 0 h 2188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97668" h="2188723" extrusionOk="0">
                        <a:moveTo>
                          <a:pt x="0" y="0"/>
                        </a:moveTo>
                        <a:cubicBezTo>
                          <a:pt x="95156" y="-3789"/>
                          <a:pt x="284340" y="-5461"/>
                          <a:pt x="374904" y="0"/>
                        </a:cubicBezTo>
                        <a:cubicBezTo>
                          <a:pt x="465468" y="5461"/>
                          <a:pt x="684224" y="19958"/>
                          <a:pt x="797668" y="0"/>
                        </a:cubicBezTo>
                        <a:cubicBezTo>
                          <a:pt x="794207" y="221871"/>
                          <a:pt x="814767" y="440514"/>
                          <a:pt x="797668" y="590955"/>
                        </a:cubicBezTo>
                        <a:cubicBezTo>
                          <a:pt x="780569" y="741396"/>
                          <a:pt x="775253" y="998785"/>
                          <a:pt x="797668" y="1116249"/>
                        </a:cubicBezTo>
                        <a:cubicBezTo>
                          <a:pt x="820083" y="1233713"/>
                          <a:pt x="815230" y="1435786"/>
                          <a:pt x="797668" y="1597768"/>
                        </a:cubicBezTo>
                        <a:cubicBezTo>
                          <a:pt x="780106" y="1759750"/>
                          <a:pt x="788106" y="1929836"/>
                          <a:pt x="797668" y="2188723"/>
                        </a:cubicBezTo>
                        <a:cubicBezTo>
                          <a:pt x="689242" y="2185064"/>
                          <a:pt x="589382" y="2179111"/>
                          <a:pt x="422764" y="2188723"/>
                        </a:cubicBezTo>
                        <a:cubicBezTo>
                          <a:pt x="256146" y="2198335"/>
                          <a:pt x="121858" y="2180911"/>
                          <a:pt x="0" y="2188723"/>
                        </a:cubicBezTo>
                        <a:cubicBezTo>
                          <a:pt x="28523" y="2000297"/>
                          <a:pt x="-28379" y="1755071"/>
                          <a:pt x="0" y="1597768"/>
                        </a:cubicBezTo>
                        <a:cubicBezTo>
                          <a:pt x="28379" y="1440465"/>
                          <a:pt x="-9220" y="1218168"/>
                          <a:pt x="0" y="1006813"/>
                        </a:cubicBezTo>
                        <a:cubicBezTo>
                          <a:pt x="9220" y="795458"/>
                          <a:pt x="-30545" y="2943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69B8DAC-6E87-B20D-9C93-C9ED34ECE56D}"/>
              </a:ext>
            </a:extLst>
          </p:cNvPr>
          <p:cNvSpPr/>
          <p:nvPr/>
        </p:nvSpPr>
        <p:spPr>
          <a:xfrm>
            <a:off x="6197430" y="4464996"/>
            <a:ext cx="368740" cy="1152727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797668"/>
                      <a:gd name="connsiteY0" fmla="*/ 0 h 2188723"/>
                      <a:gd name="connsiteX1" fmla="*/ 374904 w 797668"/>
                      <a:gd name="connsiteY1" fmla="*/ 0 h 2188723"/>
                      <a:gd name="connsiteX2" fmla="*/ 797668 w 797668"/>
                      <a:gd name="connsiteY2" fmla="*/ 0 h 2188723"/>
                      <a:gd name="connsiteX3" fmla="*/ 797668 w 797668"/>
                      <a:gd name="connsiteY3" fmla="*/ 590955 h 2188723"/>
                      <a:gd name="connsiteX4" fmla="*/ 797668 w 797668"/>
                      <a:gd name="connsiteY4" fmla="*/ 1116249 h 2188723"/>
                      <a:gd name="connsiteX5" fmla="*/ 797668 w 797668"/>
                      <a:gd name="connsiteY5" fmla="*/ 1597768 h 2188723"/>
                      <a:gd name="connsiteX6" fmla="*/ 797668 w 797668"/>
                      <a:gd name="connsiteY6" fmla="*/ 2188723 h 2188723"/>
                      <a:gd name="connsiteX7" fmla="*/ 422764 w 797668"/>
                      <a:gd name="connsiteY7" fmla="*/ 2188723 h 2188723"/>
                      <a:gd name="connsiteX8" fmla="*/ 0 w 797668"/>
                      <a:gd name="connsiteY8" fmla="*/ 2188723 h 2188723"/>
                      <a:gd name="connsiteX9" fmla="*/ 0 w 797668"/>
                      <a:gd name="connsiteY9" fmla="*/ 1597768 h 2188723"/>
                      <a:gd name="connsiteX10" fmla="*/ 0 w 797668"/>
                      <a:gd name="connsiteY10" fmla="*/ 1006813 h 2188723"/>
                      <a:gd name="connsiteX11" fmla="*/ 0 w 797668"/>
                      <a:gd name="connsiteY11" fmla="*/ 0 h 2188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97668" h="2188723" extrusionOk="0">
                        <a:moveTo>
                          <a:pt x="0" y="0"/>
                        </a:moveTo>
                        <a:cubicBezTo>
                          <a:pt x="95156" y="-3789"/>
                          <a:pt x="284340" y="-5461"/>
                          <a:pt x="374904" y="0"/>
                        </a:cubicBezTo>
                        <a:cubicBezTo>
                          <a:pt x="465468" y="5461"/>
                          <a:pt x="684224" y="19958"/>
                          <a:pt x="797668" y="0"/>
                        </a:cubicBezTo>
                        <a:cubicBezTo>
                          <a:pt x="794207" y="221871"/>
                          <a:pt x="814767" y="440514"/>
                          <a:pt x="797668" y="590955"/>
                        </a:cubicBezTo>
                        <a:cubicBezTo>
                          <a:pt x="780569" y="741396"/>
                          <a:pt x="775253" y="998785"/>
                          <a:pt x="797668" y="1116249"/>
                        </a:cubicBezTo>
                        <a:cubicBezTo>
                          <a:pt x="820083" y="1233713"/>
                          <a:pt x="815230" y="1435786"/>
                          <a:pt x="797668" y="1597768"/>
                        </a:cubicBezTo>
                        <a:cubicBezTo>
                          <a:pt x="780106" y="1759750"/>
                          <a:pt x="788106" y="1929836"/>
                          <a:pt x="797668" y="2188723"/>
                        </a:cubicBezTo>
                        <a:cubicBezTo>
                          <a:pt x="689242" y="2185064"/>
                          <a:pt x="589382" y="2179111"/>
                          <a:pt x="422764" y="2188723"/>
                        </a:cubicBezTo>
                        <a:cubicBezTo>
                          <a:pt x="256146" y="2198335"/>
                          <a:pt x="121858" y="2180911"/>
                          <a:pt x="0" y="2188723"/>
                        </a:cubicBezTo>
                        <a:cubicBezTo>
                          <a:pt x="28523" y="2000297"/>
                          <a:pt x="-28379" y="1755071"/>
                          <a:pt x="0" y="1597768"/>
                        </a:cubicBezTo>
                        <a:cubicBezTo>
                          <a:pt x="28379" y="1440465"/>
                          <a:pt x="-9220" y="1218168"/>
                          <a:pt x="0" y="1006813"/>
                        </a:cubicBezTo>
                        <a:cubicBezTo>
                          <a:pt x="9220" y="795458"/>
                          <a:pt x="-30545" y="2943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022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b="1" dirty="0"/>
              <a:t>Agenda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41B0434-B1D5-2DEC-B7FA-65DADF14A335}"/>
              </a:ext>
            </a:extLst>
          </p:cNvPr>
          <p:cNvSpPr txBox="1"/>
          <p:nvPr/>
        </p:nvSpPr>
        <p:spPr>
          <a:xfrm>
            <a:off x="1725106" y="2274838"/>
            <a:ext cx="6796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Introduction</a:t>
            </a:r>
            <a:endParaRPr lang="nl-N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Models</a:t>
            </a:r>
            <a:r>
              <a:rPr lang="nl-NL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/>
              <a:t>Grass-Tree Model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/>
              <a:t>Klausmeier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Result</a:t>
            </a:r>
            <a:r>
              <a:rPr lang="nl-NL" sz="2400" dirty="0"/>
              <a:t> </a:t>
            </a:r>
            <a:r>
              <a:rPr lang="nl-NL" sz="2400" dirty="0" err="1"/>
              <a:t>patterns</a:t>
            </a:r>
            <a:r>
              <a:rPr lang="nl-NL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Results fire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5521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20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There must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b="1" dirty="0"/>
              <a:t>a </a:t>
            </a:r>
            <a:r>
              <a:rPr lang="nl-NL" b="1" dirty="0" err="1"/>
              <a:t>positive</a:t>
            </a:r>
            <a:r>
              <a:rPr lang="nl-NL" b="1" dirty="0"/>
              <a:t> eigenvalue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D7F2563-538D-1C1E-6048-9CBD60D6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3" y="1962178"/>
            <a:ext cx="6973273" cy="96336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0B3F6A3-F4D7-9F5F-BC55-53C5145F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836" y="3058920"/>
            <a:ext cx="3678800" cy="27118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5F8EB6B-4B35-F686-CA96-651B7B94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-368"/>
          <a:stretch/>
        </p:blipFill>
        <p:spPr>
          <a:xfrm>
            <a:off x="1002142" y="3357446"/>
            <a:ext cx="4484258" cy="2114845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74241E99-39BC-1B41-C007-22DE5E6D4DF3}"/>
              </a:ext>
            </a:extLst>
          </p:cNvPr>
          <p:cNvSpPr/>
          <p:nvPr/>
        </p:nvSpPr>
        <p:spPr>
          <a:xfrm>
            <a:off x="2776168" y="3320506"/>
            <a:ext cx="2710232" cy="2188723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797668"/>
                      <a:gd name="connsiteY0" fmla="*/ 0 h 2188723"/>
                      <a:gd name="connsiteX1" fmla="*/ 374904 w 797668"/>
                      <a:gd name="connsiteY1" fmla="*/ 0 h 2188723"/>
                      <a:gd name="connsiteX2" fmla="*/ 797668 w 797668"/>
                      <a:gd name="connsiteY2" fmla="*/ 0 h 2188723"/>
                      <a:gd name="connsiteX3" fmla="*/ 797668 w 797668"/>
                      <a:gd name="connsiteY3" fmla="*/ 590955 h 2188723"/>
                      <a:gd name="connsiteX4" fmla="*/ 797668 w 797668"/>
                      <a:gd name="connsiteY4" fmla="*/ 1116249 h 2188723"/>
                      <a:gd name="connsiteX5" fmla="*/ 797668 w 797668"/>
                      <a:gd name="connsiteY5" fmla="*/ 1597768 h 2188723"/>
                      <a:gd name="connsiteX6" fmla="*/ 797668 w 797668"/>
                      <a:gd name="connsiteY6" fmla="*/ 2188723 h 2188723"/>
                      <a:gd name="connsiteX7" fmla="*/ 422764 w 797668"/>
                      <a:gd name="connsiteY7" fmla="*/ 2188723 h 2188723"/>
                      <a:gd name="connsiteX8" fmla="*/ 0 w 797668"/>
                      <a:gd name="connsiteY8" fmla="*/ 2188723 h 2188723"/>
                      <a:gd name="connsiteX9" fmla="*/ 0 w 797668"/>
                      <a:gd name="connsiteY9" fmla="*/ 1597768 h 2188723"/>
                      <a:gd name="connsiteX10" fmla="*/ 0 w 797668"/>
                      <a:gd name="connsiteY10" fmla="*/ 1006813 h 2188723"/>
                      <a:gd name="connsiteX11" fmla="*/ 0 w 797668"/>
                      <a:gd name="connsiteY11" fmla="*/ 0 h 2188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97668" h="2188723" extrusionOk="0">
                        <a:moveTo>
                          <a:pt x="0" y="0"/>
                        </a:moveTo>
                        <a:cubicBezTo>
                          <a:pt x="95156" y="-3789"/>
                          <a:pt x="284340" y="-5461"/>
                          <a:pt x="374904" y="0"/>
                        </a:cubicBezTo>
                        <a:cubicBezTo>
                          <a:pt x="465468" y="5461"/>
                          <a:pt x="684224" y="19958"/>
                          <a:pt x="797668" y="0"/>
                        </a:cubicBezTo>
                        <a:cubicBezTo>
                          <a:pt x="794207" y="221871"/>
                          <a:pt x="814767" y="440514"/>
                          <a:pt x="797668" y="590955"/>
                        </a:cubicBezTo>
                        <a:cubicBezTo>
                          <a:pt x="780569" y="741396"/>
                          <a:pt x="775253" y="998785"/>
                          <a:pt x="797668" y="1116249"/>
                        </a:cubicBezTo>
                        <a:cubicBezTo>
                          <a:pt x="820083" y="1233713"/>
                          <a:pt x="815230" y="1435786"/>
                          <a:pt x="797668" y="1597768"/>
                        </a:cubicBezTo>
                        <a:cubicBezTo>
                          <a:pt x="780106" y="1759750"/>
                          <a:pt x="788106" y="1929836"/>
                          <a:pt x="797668" y="2188723"/>
                        </a:cubicBezTo>
                        <a:cubicBezTo>
                          <a:pt x="689242" y="2185064"/>
                          <a:pt x="589382" y="2179111"/>
                          <a:pt x="422764" y="2188723"/>
                        </a:cubicBezTo>
                        <a:cubicBezTo>
                          <a:pt x="256146" y="2198335"/>
                          <a:pt x="121858" y="2180911"/>
                          <a:pt x="0" y="2188723"/>
                        </a:cubicBezTo>
                        <a:cubicBezTo>
                          <a:pt x="28523" y="2000297"/>
                          <a:pt x="-28379" y="1755071"/>
                          <a:pt x="0" y="1597768"/>
                        </a:cubicBezTo>
                        <a:cubicBezTo>
                          <a:pt x="28379" y="1440465"/>
                          <a:pt x="-9220" y="1218168"/>
                          <a:pt x="0" y="1006813"/>
                        </a:cubicBezTo>
                        <a:cubicBezTo>
                          <a:pt x="9220" y="795458"/>
                          <a:pt x="-30545" y="2943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69B8DAC-6E87-B20D-9C93-C9ED34ECE56D}"/>
              </a:ext>
            </a:extLst>
          </p:cNvPr>
          <p:cNvSpPr/>
          <p:nvPr/>
        </p:nvSpPr>
        <p:spPr>
          <a:xfrm>
            <a:off x="6891686" y="3949430"/>
            <a:ext cx="1454646" cy="564204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797668"/>
                      <a:gd name="connsiteY0" fmla="*/ 0 h 2188723"/>
                      <a:gd name="connsiteX1" fmla="*/ 374904 w 797668"/>
                      <a:gd name="connsiteY1" fmla="*/ 0 h 2188723"/>
                      <a:gd name="connsiteX2" fmla="*/ 797668 w 797668"/>
                      <a:gd name="connsiteY2" fmla="*/ 0 h 2188723"/>
                      <a:gd name="connsiteX3" fmla="*/ 797668 w 797668"/>
                      <a:gd name="connsiteY3" fmla="*/ 590955 h 2188723"/>
                      <a:gd name="connsiteX4" fmla="*/ 797668 w 797668"/>
                      <a:gd name="connsiteY4" fmla="*/ 1116249 h 2188723"/>
                      <a:gd name="connsiteX5" fmla="*/ 797668 w 797668"/>
                      <a:gd name="connsiteY5" fmla="*/ 1597768 h 2188723"/>
                      <a:gd name="connsiteX6" fmla="*/ 797668 w 797668"/>
                      <a:gd name="connsiteY6" fmla="*/ 2188723 h 2188723"/>
                      <a:gd name="connsiteX7" fmla="*/ 422764 w 797668"/>
                      <a:gd name="connsiteY7" fmla="*/ 2188723 h 2188723"/>
                      <a:gd name="connsiteX8" fmla="*/ 0 w 797668"/>
                      <a:gd name="connsiteY8" fmla="*/ 2188723 h 2188723"/>
                      <a:gd name="connsiteX9" fmla="*/ 0 w 797668"/>
                      <a:gd name="connsiteY9" fmla="*/ 1597768 h 2188723"/>
                      <a:gd name="connsiteX10" fmla="*/ 0 w 797668"/>
                      <a:gd name="connsiteY10" fmla="*/ 1006813 h 2188723"/>
                      <a:gd name="connsiteX11" fmla="*/ 0 w 797668"/>
                      <a:gd name="connsiteY11" fmla="*/ 0 h 2188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97668" h="2188723" extrusionOk="0">
                        <a:moveTo>
                          <a:pt x="0" y="0"/>
                        </a:moveTo>
                        <a:cubicBezTo>
                          <a:pt x="95156" y="-3789"/>
                          <a:pt x="284340" y="-5461"/>
                          <a:pt x="374904" y="0"/>
                        </a:cubicBezTo>
                        <a:cubicBezTo>
                          <a:pt x="465468" y="5461"/>
                          <a:pt x="684224" y="19958"/>
                          <a:pt x="797668" y="0"/>
                        </a:cubicBezTo>
                        <a:cubicBezTo>
                          <a:pt x="794207" y="221871"/>
                          <a:pt x="814767" y="440514"/>
                          <a:pt x="797668" y="590955"/>
                        </a:cubicBezTo>
                        <a:cubicBezTo>
                          <a:pt x="780569" y="741396"/>
                          <a:pt x="775253" y="998785"/>
                          <a:pt x="797668" y="1116249"/>
                        </a:cubicBezTo>
                        <a:cubicBezTo>
                          <a:pt x="820083" y="1233713"/>
                          <a:pt x="815230" y="1435786"/>
                          <a:pt x="797668" y="1597768"/>
                        </a:cubicBezTo>
                        <a:cubicBezTo>
                          <a:pt x="780106" y="1759750"/>
                          <a:pt x="788106" y="1929836"/>
                          <a:pt x="797668" y="2188723"/>
                        </a:cubicBezTo>
                        <a:cubicBezTo>
                          <a:pt x="689242" y="2185064"/>
                          <a:pt x="589382" y="2179111"/>
                          <a:pt x="422764" y="2188723"/>
                        </a:cubicBezTo>
                        <a:cubicBezTo>
                          <a:pt x="256146" y="2198335"/>
                          <a:pt x="121858" y="2180911"/>
                          <a:pt x="0" y="2188723"/>
                        </a:cubicBezTo>
                        <a:cubicBezTo>
                          <a:pt x="28523" y="2000297"/>
                          <a:pt x="-28379" y="1755071"/>
                          <a:pt x="0" y="1597768"/>
                        </a:cubicBezTo>
                        <a:cubicBezTo>
                          <a:pt x="28379" y="1440465"/>
                          <a:pt x="-9220" y="1218168"/>
                          <a:pt x="0" y="1006813"/>
                        </a:cubicBezTo>
                        <a:cubicBezTo>
                          <a:pt x="9220" y="795458"/>
                          <a:pt x="-30545" y="2943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07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21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282" y="1945417"/>
            <a:ext cx="7534656" cy="914400"/>
          </a:xfrm>
        </p:spPr>
        <p:txBody>
          <a:bodyPr/>
          <a:lstStyle/>
          <a:p>
            <a:r>
              <a:rPr lang="nl-NL" b="1" dirty="0" err="1"/>
              <a:t>Perturb</a:t>
            </a:r>
            <a:r>
              <a:rPr lang="nl-NL" b="1" dirty="0"/>
              <a:t> </a:t>
            </a:r>
            <a:r>
              <a:rPr lang="nl-NL" dirty="0" err="1"/>
              <a:t>the</a:t>
            </a:r>
            <a:br>
              <a:rPr lang="nl-NL" dirty="0"/>
            </a:br>
            <a:r>
              <a:rPr lang="nl-NL" dirty="0" err="1"/>
              <a:t>homogeneous</a:t>
            </a:r>
            <a:br>
              <a:rPr lang="nl-NL" dirty="0"/>
            </a:br>
            <a:r>
              <a:rPr lang="nl-NL" dirty="0"/>
              <a:t>equilibrium</a:t>
            </a:r>
            <a:br>
              <a:rPr lang="nl-NL" b="1" dirty="0"/>
            </a:br>
            <a:r>
              <a:rPr lang="nl-NL" b="1" dirty="0"/>
              <a:t>with this period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B3F6A3-F4D7-9F5F-BC55-53C5145F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138" y="128577"/>
            <a:ext cx="3678800" cy="271189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237EA2C-030E-802D-9A2F-B98EC944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21" y="3522156"/>
            <a:ext cx="1533739" cy="495369"/>
          </a:xfrm>
          <a:prstGeom prst="rect">
            <a:avLst/>
          </a:prstGeom>
        </p:spPr>
      </p:pic>
      <p:sp>
        <p:nvSpPr>
          <p:cNvPr id="8" name="Pijl: omhoog 7">
            <a:extLst>
              <a:ext uri="{FF2B5EF4-FFF2-40B4-BE49-F238E27FC236}">
                <a16:creationId xmlns:a16="http://schemas.microsoft.com/office/drawing/2014/main" id="{25AEA917-1470-C086-EC51-39891AED1DB5}"/>
              </a:ext>
            </a:extLst>
          </p:cNvPr>
          <p:cNvSpPr/>
          <p:nvPr/>
        </p:nvSpPr>
        <p:spPr>
          <a:xfrm flipV="1">
            <a:off x="5810558" y="1263622"/>
            <a:ext cx="142866" cy="221985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BF20AADB-2B0D-D779-0FF3-9DCA072E3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432" y="3522156"/>
            <a:ext cx="2837515" cy="2560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C698D592-80C8-5E20-5185-14FB608822AE}"/>
                  </a:ext>
                </a:extLst>
              </p14:cNvPr>
              <p14:cNvContentPartPr/>
              <p14:nvPr/>
            </p14:nvContentPartPr>
            <p14:xfrm>
              <a:off x="8170912" y="4396151"/>
              <a:ext cx="2157120" cy="13356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C698D592-80C8-5E20-5185-14FB608822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1912" y="4387151"/>
                <a:ext cx="2174760" cy="15120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2A69B12-9AC7-AA48-AB2F-6BE1D0746AC7}"/>
              </a:ext>
            </a:extLst>
          </p:cNvPr>
          <p:cNvCxnSpPr>
            <a:cxnSpLocks/>
          </p:cNvCxnSpPr>
          <p:nvPr/>
        </p:nvCxnSpPr>
        <p:spPr>
          <a:xfrm>
            <a:off x="8325032" y="4497366"/>
            <a:ext cx="0" cy="9793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jl: gebogen omhoog 14">
            <a:extLst>
              <a:ext uri="{FF2B5EF4-FFF2-40B4-BE49-F238E27FC236}">
                <a16:creationId xmlns:a16="http://schemas.microsoft.com/office/drawing/2014/main" id="{84542048-917A-0350-79BB-4F2AD1304734}"/>
              </a:ext>
            </a:extLst>
          </p:cNvPr>
          <p:cNvSpPr/>
          <p:nvPr/>
        </p:nvSpPr>
        <p:spPr>
          <a:xfrm rot="5400000">
            <a:off x="6287961" y="3661278"/>
            <a:ext cx="758101" cy="164700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C072887C-69F9-B3EF-F243-F43444145E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901" y="741667"/>
            <a:ext cx="257211" cy="419158"/>
          </a:xfrm>
          <a:prstGeom prst="rect">
            <a:avLst/>
          </a:prstGeom>
        </p:spPr>
      </p:pic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9383F1C1-8EA1-F1C0-CDF7-08B74697BC4B}"/>
              </a:ext>
            </a:extLst>
          </p:cNvPr>
          <p:cNvCxnSpPr>
            <a:cxnSpLocks/>
          </p:cNvCxnSpPr>
          <p:nvPr/>
        </p:nvCxnSpPr>
        <p:spPr>
          <a:xfrm>
            <a:off x="8740079" y="4484782"/>
            <a:ext cx="0" cy="9793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854D21C6-FEF2-61D1-D165-3DBBFE6DE350}"/>
              </a:ext>
            </a:extLst>
          </p:cNvPr>
          <p:cNvCxnSpPr>
            <a:cxnSpLocks/>
          </p:cNvCxnSpPr>
          <p:nvPr/>
        </p:nvCxnSpPr>
        <p:spPr>
          <a:xfrm>
            <a:off x="9125943" y="4484782"/>
            <a:ext cx="0" cy="9793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67B00BA5-2902-ABF4-DB7D-9A3E362028DD}"/>
              </a:ext>
            </a:extLst>
          </p:cNvPr>
          <p:cNvCxnSpPr>
            <a:cxnSpLocks/>
          </p:cNvCxnSpPr>
          <p:nvPr/>
        </p:nvCxnSpPr>
        <p:spPr>
          <a:xfrm>
            <a:off x="9560445" y="4497366"/>
            <a:ext cx="0" cy="9793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B10FCF64-4637-54D5-821B-83910F9B7BA3}"/>
              </a:ext>
            </a:extLst>
          </p:cNvPr>
          <p:cNvCxnSpPr>
            <a:cxnSpLocks/>
          </p:cNvCxnSpPr>
          <p:nvPr/>
        </p:nvCxnSpPr>
        <p:spPr>
          <a:xfrm>
            <a:off x="10024130" y="4484782"/>
            <a:ext cx="0" cy="9793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7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22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282" y="1945417"/>
            <a:ext cx="7534656" cy="914400"/>
          </a:xfrm>
        </p:spPr>
        <p:txBody>
          <a:bodyPr/>
          <a:lstStyle/>
          <a:p>
            <a:r>
              <a:rPr lang="nl-NL" dirty="0"/>
              <a:t>This leads </a:t>
            </a:r>
            <a:r>
              <a:rPr lang="nl-NL" dirty="0" err="1"/>
              <a:t>to</a:t>
            </a:r>
            <a:br>
              <a:rPr lang="nl-NL" dirty="0"/>
            </a:br>
            <a:r>
              <a:rPr lang="nl-NL" dirty="0"/>
              <a:t>a </a:t>
            </a:r>
            <a:r>
              <a:rPr lang="nl-NL" b="1" dirty="0" err="1"/>
              <a:t>stable</a:t>
            </a:r>
            <a:r>
              <a:rPr lang="nl-NL" b="1" dirty="0"/>
              <a:t> </a:t>
            </a:r>
            <a:r>
              <a:rPr lang="nl-NL" b="1" dirty="0" err="1"/>
              <a:t>pattern</a:t>
            </a:r>
            <a:endParaRPr lang="nl-NL" b="1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B3F6A3-F4D7-9F5F-BC55-53C5145F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138" y="128577"/>
            <a:ext cx="3678800" cy="271189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237EA2C-030E-802D-9A2F-B98EC944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21" y="3522156"/>
            <a:ext cx="1533739" cy="495369"/>
          </a:xfrm>
          <a:prstGeom prst="rect">
            <a:avLst/>
          </a:prstGeom>
        </p:spPr>
      </p:pic>
      <p:sp>
        <p:nvSpPr>
          <p:cNvPr id="8" name="Pijl: omhoog 7">
            <a:extLst>
              <a:ext uri="{FF2B5EF4-FFF2-40B4-BE49-F238E27FC236}">
                <a16:creationId xmlns:a16="http://schemas.microsoft.com/office/drawing/2014/main" id="{25AEA917-1470-C086-EC51-39891AED1DB5}"/>
              </a:ext>
            </a:extLst>
          </p:cNvPr>
          <p:cNvSpPr/>
          <p:nvPr/>
        </p:nvSpPr>
        <p:spPr>
          <a:xfrm flipV="1">
            <a:off x="5810558" y="1263622"/>
            <a:ext cx="142866" cy="2219853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BF20AADB-2B0D-D779-0FF3-9DCA072E3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432" y="3522156"/>
            <a:ext cx="2837515" cy="2560091"/>
          </a:xfrm>
          <a:prstGeom prst="rect">
            <a:avLst/>
          </a:prstGeom>
        </p:spPr>
      </p:pic>
      <p:sp>
        <p:nvSpPr>
          <p:cNvPr id="15" name="Pijl: gebogen omhoog 14">
            <a:extLst>
              <a:ext uri="{FF2B5EF4-FFF2-40B4-BE49-F238E27FC236}">
                <a16:creationId xmlns:a16="http://schemas.microsoft.com/office/drawing/2014/main" id="{84542048-917A-0350-79BB-4F2AD1304734}"/>
              </a:ext>
            </a:extLst>
          </p:cNvPr>
          <p:cNvSpPr/>
          <p:nvPr/>
        </p:nvSpPr>
        <p:spPr>
          <a:xfrm rot="5400000">
            <a:off x="6287961" y="3661278"/>
            <a:ext cx="758101" cy="164700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C072887C-69F9-B3EF-F243-F43444145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901" y="741667"/>
            <a:ext cx="257211" cy="419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072D4AAE-9D31-565F-6CB6-72F27DBF03CF}"/>
                  </a:ext>
                </a:extLst>
              </p14:cNvPr>
              <p14:cNvContentPartPr/>
              <p14:nvPr/>
            </p14:nvContentPartPr>
            <p14:xfrm>
              <a:off x="8196351" y="4369224"/>
              <a:ext cx="2180880" cy="13806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072D4AAE-9D31-565F-6CB6-72F27DBF03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7351" y="4360584"/>
                <a:ext cx="2198520" cy="139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581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23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282" y="1945417"/>
            <a:ext cx="7534656" cy="914400"/>
          </a:xfrm>
        </p:spPr>
        <p:txBody>
          <a:bodyPr/>
          <a:lstStyle/>
          <a:p>
            <a:r>
              <a:rPr lang="nl-NL" b="1" dirty="0"/>
              <a:t>Why</a:t>
            </a:r>
            <a:r>
              <a:rPr lang="nl-NL" dirty="0"/>
              <a:t> do we </a:t>
            </a:r>
            <a:r>
              <a:rPr lang="nl-NL" b="1" dirty="0" err="1"/>
              <a:t>not</a:t>
            </a:r>
            <a:br>
              <a:rPr lang="nl-NL" dirty="0"/>
            </a:br>
            <a:r>
              <a:rPr lang="nl-NL" dirty="0"/>
              <a:t>have </a:t>
            </a:r>
            <a:r>
              <a:rPr lang="nl-NL" b="1" dirty="0" err="1"/>
              <a:t>stable</a:t>
            </a:r>
            <a:br>
              <a:rPr lang="nl-NL" b="1" dirty="0"/>
            </a:br>
            <a:r>
              <a:rPr lang="nl-NL" b="1" dirty="0"/>
              <a:t> patterns?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B3F6A3-F4D7-9F5F-BC55-53C5145F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156" y="53073"/>
            <a:ext cx="2685688" cy="197980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38121AB-5812-4C74-BFA8-96D4F3658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02" y="2973616"/>
            <a:ext cx="4048210" cy="290618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2319382-B9B2-5598-0283-0AE1D7519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44" y="2973616"/>
            <a:ext cx="4102854" cy="2906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9B665F-CAEB-2DBA-75C3-768942C036B7}"/>
              </a:ext>
            </a:extLst>
          </p:cNvPr>
          <p:cNvSpPr txBox="1"/>
          <p:nvPr/>
        </p:nvSpPr>
        <p:spPr>
          <a:xfrm>
            <a:off x="5639047" y="422405"/>
            <a:ext cx="9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Patterns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9F89A-852D-B6F4-0F8A-E40325A51F63}"/>
              </a:ext>
            </a:extLst>
          </p:cNvPr>
          <p:cNvSpPr txBox="1"/>
          <p:nvPr/>
        </p:nvSpPr>
        <p:spPr>
          <a:xfrm>
            <a:off x="5380310" y="4382829"/>
            <a:ext cx="127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Patterns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475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205" y="914400"/>
            <a:ext cx="5449824" cy="3538728"/>
          </a:xfrm>
        </p:spPr>
        <p:txBody>
          <a:bodyPr rtlCol="0" anchor="b"/>
          <a:lstStyle>
            <a:defPPr>
              <a:defRPr lang="nl-NL"/>
            </a:defPPr>
          </a:lstStyle>
          <a:p>
            <a:pPr rtl="0"/>
            <a:r>
              <a:rPr lang="nl-NL" dirty="0"/>
              <a:t>The </a:t>
            </a:r>
            <a:r>
              <a:rPr lang="nl-NL" b="1" dirty="0"/>
              <a:t>Klausmeier model </a:t>
            </a:r>
            <a:r>
              <a:rPr lang="nl-NL" dirty="0"/>
              <a:t>does have </a:t>
            </a:r>
            <a:r>
              <a:rPr lang="nl-NL" b="1" dirty="0" err="1"/>
              <a:t>stable</a:t>
            </a:r>
            <a:r>
              <a:rPr lang="nl-NL" b="1" dirty="0"/>
              <a:t> patterns</a:t>
            </a:r>
            <a:r>
              <a:rPr lang="nl-NL" dirty="0"/>
              <a:t>!</a:t>
            </a:r>
          </a:p>
        </p:txBody>
      </p:sp>
      <p:pic>
        <p:nvPicPr>
          <p:cNvPr id="7" name="Bildplatzhalter 6" descr="Ein Bild, das Säugetier, draußen, Himmel, Gras enthält.&#10;&#10;Automatisch generierte Beschreibung">
            <a:extLst>
              <a:ext uri="{FF2B5EF4-FFF2-40B4-BE49-F238E27FC236}">
                <a16:creationId xmlns:a16="http://schemas.microsoft.com/office/drawing/2014/main" id="{CF86FA56-D726-1834-9D29-6D5C6E9DCEC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8481" r="28481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2D14C7-1D75-52FB-AA21-1ECACF4A2286}"/>
              </a:ext>
            </a:extLst>
          </p:cNvPr>
          <p:cNvSpPr txBox="1"/>
          <p:nvPr/>
        </p:nvSpPr>
        <p:spPr>
          <a:xfrm>
            <a:off x="-1" y="6596220"/>
            <a:ext cx="516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https://www.snexplores.org/wp-content/uploads/2021/12/1440_SS_savanna_feat.jpg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B16D6B2-C7FB-8973-A642-373510E21CF0}"/>
              </a:ext>
            </a:extLst>
          </p:cNvPr>
          <p:cNvSpPr txBox="1"/>
          <p:nvPr/>
        </p:nvSpPr>
        <p:spPr>
          <a:xfrm>
            <a:off x="5659830" y="4534107"/>
            <a:ext cx="578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(</a:t>
            </a:r>
            <a:r>
              <a:rPr lang="nl-NL" dirty="0" err="1"/>
              <a:t>Totally</a:t>
            </a:r>
            <a:r>
              <a:rPr lang="nl-NL" dirty="0"/>
              <a:t> different analysis)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52750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48" y="0"/>
            <a:ext cx="5641848" cy="2119745"/>
          </a:xfrm>
        </p:spPr>
        <p:txBody>
          <a:bodyPr rtlCol="0"/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r>
              <a:rPr lang="nl-NL" dirty="0"/>
              <a:t>Fire</a:t>
            </a:r>
            <a:endParaRPr lang="nl-NL" sz="4800" b="0" dirty="0"/>
          </a:p>
        </p:txBody>
      </p:sp>
      <p:sp>
        <p:nvSpPr>
          <p:cNvPr id="9" name="Tijdelijke aanduiding voor inhoud 7">
            <a:extLst>
              <a:ext uri="{FF2B5EF4-FFF2-40B4-BE49-F238E27FC236}">
                <a16:creationId xmlns:a16="http://schemas.microsoft.com/office/drawing/2014/main" id="{1A42A955-DBCE-5F60-F154-D5B477675513}"/>
              </a:ext>
            </a:extLst>
          </p:cNvPr>
          <p:cNvSpPr txBox="1">
            <a:spLocks/>
          </p:cNvSpPr>
          <p:nvPr/>
        </p:nvSpPr>
        <p:spPr>
          <a:xfrm>
            <a:off x="582448" y="1616324"/>
            <a:ext cx="5946172" cy="4332192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nl-NL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Burns the vegetation</a:t>
            </a:r>
          </a:p>
          <a:p>
            <a:r>
              <a:rPr lang="nl-NL" dirty="0"/>
              <a:t>“Pulse-like” phenomena</a:t>
            </a:r>
          </a:p>
          <a:p>
            <a:r>
              <a:rPr lang="nl-NL" dirty="0"/>
              <a:t>Approach: </a:t>
            </a:r>
          </a:p>
          <a:p>
            <a:pPr lvl="1"/>
            <a:r>
              <a:rPr lang="nl-NL" dirty="0"/>
              <a:t>Let the vegetation reach an equilibrium point</a:t>
            </a:r>
          </a:p>
          <a:p>
            <a:pPr lvl="1"/>
            <a:r>
              <a:rPr lang="nl-NL" dirty="0"/>
              <a:t>Set the vegetation in an area to 0.2 of its value</a:t>
            </a:r>
          </a:p>
          <a:p>
            <a:pPr lvl="1"/>
            <a:r>
              <a:rPr lang="nl-NL" dirty="0"/>
              <a:t>Induce a new fire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pic>
        <p:nvPicPr>
          <p:cNvPr id="10" name="Bildplatzhalter 9" descr="Ein Bild, das draußen, Himmel, Wärme, Baum enthält.&#10;&#10;Automatisch generierte Beschreibung">
            <a:extLst>
              <a:ext uri="{FF2B5EF4-FFF2-40B4-BE49-F238E27FC236}">
                <a16:creationId xmlns:a16="http://schemas.microsoft.com/office/drawing/2014/main" id="{A20302B1-6FD0-FA0E-0874-6E404DD9C9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790" r="25790"/>
          <a:stretch>
            <a:fillRect/>
          </a:stretch>
        </p:blipFill>
        <p:spPr/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814A9C9-4845-9399-1F58-C9A3E13393C8}"/>
              </a:ext>
            </a:extLst>
          </p:cNvPr>
          <p:cNvSpPr txBox="1"/>
          <p:nvPr/>
        </p:nvSpPr>
        <p:spPr>
          <a:xfrm>
            <a:off x="0" y="6587067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</a:schemeClr>
                </a:solidFill>
              </a:rPr>
              <a:t>https://www.researchgate.net/publication/309019756/figure/fig6/AS:416409109712898@1476291076190/Photo5-Example-of-a-fire-in-an-African-savanna-Although-fixers-are-thought-to-have-a.png</a:t>
            </a:r>
          </a:p>
        </p:txBody>
      </p:sp>
    </p:spTree>
    <p:extLst>
      <p:ext uri="{BB962C8B-B14F-4D97-AF65-F5344CB8AC3E}">
        <p14:creationId xmlns:p14="http://schemas.microsoft.com/office/powerpoint/2010/main" val="29263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132603"/>
            <a:ext cx="10360152" cy="91440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Impact of fire – vegetation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26</a:t>
            </a:fld>
            <a:endParaRPr lang="nl-N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71A924-5520-3A7A-A60B-7ACD95E48A73}"/>
              </a:ext>
            </a:extLst>
          </p:cNvPr>
          <p:cNvGrpSpPr/>
          <p:nvPr/>
        </p:nvGrpSpPr>
        <p:grpSpPr>
          <a:xfrm>
            <a:off x="75668" y="1211253"/>
            <a:ext cx="12116332" cy="4668551"/>
            <a:chOff x="75668" y="1211253"/>
            <a:chExt cx="12116332" cy="46685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CBC1FD-A1EC-3694-17F9-72BD142D0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68" y="1288473"/>
              <a:ext cx="6075398" cy="45913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8B501E-4CCB-927F-0514-445E74D2A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3490" y="1211253"/>
              <a:ext cx="6218510" cy="4668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2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132603"/>
            <a:ext cx="10360152" cy="91440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After the fire – new initial condition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27</a:t>
            </a:fld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86F1F-4C29-6FD7-35CB-B1598B5E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896" y="1184564"/>
            <a:ext cx="7139212" cy="51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6089716" cy="2542828"/>
          </a:xfrm>
        </p:spPr>
        <p:txBody>
          <a:bodyPr rtlCol="0">
            <a:normAutofit/>
          </a:bodyPr>
          <a:lstStyle>
            <a:defPPr>
              <a:defRPr lang="nl-NL"/>
            </a:defPPr>
          </a:lstStyle>
          <a:p>
            <a:pPr marL="342900" indent="-342900" rtl="0">
              <a:buFontTx/>
              <a:buChar char="-"/>
            </a:pPr>
            <a:r>
              <a:rPr lang="nl-NL" dirty="0"/>
              <a:t>Grass-Tree model: no </a:t>
            </a:r>
            <a:r>
              <a:rPr lang="nl-NL" dirty="0" err="1"/>
              <a:t>stable</a:t>
            </a:r>
            <a:r>
              <a:rPr lang="nl-NL" dirty="0"/>
              <a:t> </a:t>
            </a:r>
            <a:r>
              <a:rPr lang="nl-NL" dirty="0" err="1"/>
              <a:t>patterns</a:t>
            </a:r>
            <a:endParaRPr lang="nl-NL" dirty="0"/>
          </a:p>
          <a:p>
            <a:pPr marL="342900" indent="-342900" rtl="0">
              <a:buFontTx/>
              <a:buChar char="-"/>
            </a:pPr>
            <a:r>
              <a:rPr lang="nl-NL" dirty="0"/>
              <a:t>KM model: </a:t>
            </a:r>
            <a:r>
              <a:rPr lang="nl-NL" dirty="0" err="1"/>
              <a:t>patterns</a:t>
            </a:r>
            <a:endParaRPr lang="nl-NL" dirty="0"/>
          </a:p>
          <a:p>
            <a:pPr marL="342900" indent="-342900" rtl="0">
              <a:buFontTx/>
              <a:buChar char="-"/>
            </a:pPr>
            <a:r>
              <a:rPr lang="nl-NL" dirty="0" err="1"/>
              <a:t>Implementation</a:t>
            </a:r>
            <a:r>
              <a:rPr lang="nl-NL" dirty="0"/>
              <a:t> of </a:t>
            </a:r>
            <a:r>
              <a:rPr lang="nl-NL" dirty="0" err="1"/>
              <a:t>fire</a:t>
            </a:r>
            <a:r>
              <a:rPr lang="nl-NL" dirty="0"/>
              <a:t>: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based</a:t>
            </a:r>
            <a:endParaRPr lang="nl-NL" dirty="0"/>
          </a:p>
          <a:p>
            <a:pPr marL="342900" indent="-342900" rtl="0">
              <a:buFontTx/>
              <a:buChar char="-"/>
            </a:pPr>
            <a:r>
              <a:rPr lang="nl-NL" dirty="0" err="1"/>
              <a:t>Results</a:t>
            </a:r>
            <a:r>
              <a:rPr lang="nl-NL" dirty="0"/>
              <a:t> of </a:t>
            </a:r>
            <a:r>
              <a:rPr lang="nl-NL" dirty="0" err="1"/>
              <a:t>fire</a:t>
            </a:r>
            <a:r>
              <a:rPr lang="nl-NL" dirty="0"/>
              <a:t>: peak in water and </a:t>
            </a:r>
            <a:r>
              <a:rPr lang="nl-NL" dirty="0" err="1"/>
              <a:t>vegatation</a:t>
            </a:r>
            <a:r>
              <a:rPr lang="nl-NL" dirty="0"/>
              <a:t> </a:t>
            </a:r>
            <a:r>
              <a:rPr lang="nl-NL" dirty="0" err="1"/>
              <a:t>increased</a:t>
            </a:r>
            <a:endParaRPr lang="nl-NL" dirty="0"/>
          </a:p>
        </p:txBody>
      </p:sp>
      <p:pic>
        <p:nvPicPr>
          <p:cNvPr id="7" name="Bildplatzhalter 6" descr="Ein Bild, das Wolke, Himmel, Baum, Pflanze enthält.&#10;&#10;Automatisch generierte Beschreibung">
            <a:extLst>
              <a:ext uri="{FF2B5EF4-FFF2-40B4-BE49-F238E27FC236}">
                <a16:creationId xmlns:a16="http://schemas.microsoft.com/office/drawing/2014/main" id="{1D762699-7529-233D-F44D-92151B1ECA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9990"/>
          <a:stretch/>
        </p:blipFill>
        <p:spPr>
          <a:xfrm>
            <a:off x="7602489" y="0"/>
            <a:ext cx="4589511" cy="6555026"/>
          </a:xfrm>
        </p:spPr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C798496-2A33-54D8-1A70-79225BE2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021" y="2332943"/>
            <a:ext cx="3186972" cy="2287909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0589" y="2039112"/>
            <a:ext cx="2586755" cy="440137"/>
          </a:xfrm>
        </p:spPr>
        <p:txBody>
          <a:bodyPr rtlCol="0"/>
          <a:lstStyle>
            <a:defPPr>
              <a:defRPr lang="nl-NL"/>
            </a:defPPr>
          </a:lstStyle>
          <a:p>
            <a:pPr marL="0" indent="0" rtl="0">
              <a:buNone/>
            </a:pPr>
            <a:r>
              <a:rPr lang="nl-NL" dirty="0" err="1"/>
              <a:t>Models</a:t>
            </a:r>
            <a:endParaRPr lang="nl-NL" dirty="0"/>
          </a:p>
        </p:txBody>
      </p:sp>
      <p:sp>
        <p:nvSpPr>
          <p:cNvPr id="25" name="Tijdelijke aanduiding voor inhoud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05560" y="2099648"/>
            <a:ext cx="1314842" cy="50612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Analytics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29</a:t>
            </a:fld>
            <a:endParaRPr lang="nl-NL" dirty="0"/>
          </a:p>
        </p:txBody>
      </p:sp>
      <p:sp>
        <p:nvSpPr>
          <p:cNvPr id="2" name="Tijdelijke aanduiding voor inhoud 24">
            <a:extLst>
              <a:ext uri="{FF2B5EF4-FFF2-40B4-BE49-F238E27FC236}">
                <a16:creationId xmlns:a16="http://schemas.microsoft.com/office/drawing/2014/main" id="{2000E068-1745-C694-732D-4DD146E6EBB2}"/>
              </a:ext>
            </a:extLst>
          </p:cNvPr>
          <p:cNvSpPr txBox="1">
            <a:spLocks/>
          </p:cNvSpPr>
          <p:nvPr/>
        </p:nvSpPr>
        <p:spPr>
          <a:xfrm>
            <a:off x="8287737" y="2112875"/>
            <a:ext cx="2464207" cy="440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nl-NL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Fire </a:t>
            </a:r>
            <a:r>
              <a:rPr lang="nl-NL" dirty="0" err="1"/>
              <a:t>Implementation</a:t>
            </a:r>
            <a:endParaRPr lang="nl-NL" dirty="0"/>
          </a:p>
        </p:txBody>
      </p:sp>
      <p:sp>
        <p:nvSpPr>
          <p:cNvPr id="7" name="Tijdelijke aanduiding voor inhoud 24">
            <a:extLst>
              <a:ext uri="{FF2B5EF4-FFF2-40B4-BE49-F238E27FC236}">
                <a16:creationId xmlns:a16="http://schemas.microsoft.com/office/drawing/2014/main" id="{7C71BC44-B64F-2ADC-EF0E-555CFB238E30}"/>
              </a:ext>
            </a:extLst>
          </p:cNvPr>
          <p:cNvSpPr txBox="1">
            <a:spLocks/>
          </p:cNvSpPr>
          <p:nvPr/>
        </p:nvSpPr>
        <p:spPr>
          <a:xfrm>
            <a:off x="2580768" y="4891700"/>
            <a:ext cx="7479268" cy="1521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nl-NL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/>
              <a:t>Fire leads to a </a:t>
            </a:r>
            <a:r>
              <a:rPr lang="nl-NL" b="1" dirty="0" err="1"/>
              <a:t>disruption</a:t>
            </a:r>
            <a:r>
              <a:rPr lang="nl-NL" b="1" dirty="0"/>
              <a:t> in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pattern</a:t>
            </a:r>
            <a:r>
              <a:rPr lang="nl-NL" b="1" dirty="0"/>
              <a:t>: </a:t>
            </a:r>
            <a:r>
              <a:rPr lang="nl-NL" b="1" dirty="0" err="1"/>
              <a:t>showing</a:t>
            </a:r>
            <a:r>
              <a:rPr lang="nl-NL" b="1" dirty="0"/>
              <a:t> </a:t>
            </a:r>
            <a:r>
              <a:rPr lang="nl-NL" b="1" dirty="0" err="1"/>
              <a:t>higher</a:t>
            </a:r>
            <a:r>
              <a:rPr lang="nl-NL" b="1" dirty="0"/>
              <a:t> </a:t>
            </a:r>
            <a:r>
              <a:rPr lang="nl-NL" b="1" dirty="0" err="1"/>
              <a:t>peaks</a:t>
            </a:r>
            <a:endParaRPr lang="nl-NL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5A7DED8-07AA-34AA-6142-3BA65DC4A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09" y="2344209"/>
            <a:ext cx="3127436" cy="2345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717BF-4158-5480-CC39-9E499C5FB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4079" y="2479249"/>
            <a:ext cx="2602255" cy="23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6" descr="Afbeelding met buitenshuis, gras, wolk, hemel&#10;&#10;Automatisch gegenereerde beschrijving">
            <a:extLst>
              <a:ext uri="{FF2B5EF4-FFF2-40B4-BE49-F238E27FC236}">
                <a16:creationId xmlns:a16="http://schemas.microsoft.com/office/drawing/2014/main" id="{BF9B5410-D7C2-3CC8-6F56-BE5FA6DD2F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3642" r="13642"/>
          <a:stretch>
            <a:fillRect/>
          </a:stretch>
        </p:blipFill>
        <p:spPr>
          <a:xfrm>
            <a:off x="7401941" y="-59635"/>
            <a:ext cx="4790059" cy="6587067"/>
          </a:xfrm>
        </p:spPr>
      </p:pic>
      <p:sp>
        <p:nvSpPr>
          <p:cNvPr id="9" name="Tijdelijke aanduiding voor inhoud 7">
            <a:extLst>
              <a:ext uri="{FF2B5EF4-FFF2-40B4-BE49-F238E27FC236}">
                <a16:creationId xmlns:a16="http://schemas.microsoft.com/office/drawing/2014/main" id="{1A42A955-DBCE-5F60-F154-D5B477675513}"/>
              </a:ext>
            </a:extLst>
          </p:cNvPr>
          <p:cNvSpPr txBox="1">
            <a:spLocks/>
          </p:cNvSpPr>
          <p:nvPr/>
        </p:nvSpPr>
        <p:spPr>
          <a:xfrm>
            <a:off x="1171271" y="2119745"/>
            <a:ext cx="5641848" cy="3356576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nl-NL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The vegetation inlcudes mainly</a:t>
            </a:r>
          </a:p>
          <a:p>
            <a:pPr lvl="1"/>
            <a:r>
              <a:rPr lang="nl-NL" dirty="0"/>
              <a:t>Trees</a:t>
            </a:r>
          </a:p>
          <a:p>
            <a:pPr lvl="2"/>
            <a:r>
              <a:rPr lang="nl-NL" dirty="0"/>
              <a:t>Higher Biomass, slower spreading, less susceptible to fire</a:t>
            </a:r>
          </a:p>
          <a:p>
            <a:pPr lvl="1"/>
            <a:r>
              <a:rPr lang="nl-NL" dirty="0"/>
              <a:t>Grass</a:t>
            </a:r>
          </a:p>
          <a:p>
            <a:pPr lvl="2"/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spreading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susceptible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fire</a:t>
            </a:r>
            <a:endParaRPr lang="nl-NL" dirty="0"/>
          </a:p>
          <a:p>
            <a:pPr lvl="1"/>
            <a:r>
              <a:rPr lang="nl-NL" dirty="0"/>
              <a:t>Water</a:t>
            </a:r>
          </a:p>
          <a:p>
            <a:pPr lvl="2"/>
            <a:endParaRPr lang="nl-NL" dirty="0"/>
          </a:p>
          <a:p>
            <a:pPr lvl="2"/>
            <a:endParaRPr lang="nl-NL" dirty="0"/>
          </a:p>
          <a:p>
            <a:r>
              <a:rPr lang="nl-NL" dirty="0"/>
              <a:t>Formation of patterns</a:t>
            </a: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9432FA3E-4B89-0EC6-0AB4-F649FA914077}"/>
              </a:ext>
            </a:extLst>
          </p:cNvPr>
          <p:cNvSpPr txBox="1">
            <a:spLocks/>
          </p:cNvSpPr>
          <p:nvPr/>
        </p:nvSpPr>
        <p:spPr>
          <a:xfrm>
            <a:off x="914400" y="914400"/>
            <a:ext cx="7534656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nl-NL"/>
            </a:defPPr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nl-NL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b="1" dirty="0" err="1"/>
              <a:t>Introduction</a:t>
            </a:r>
            <a:endParaRPr lang="nl-NL" sz="3600" b="1" dirty="0"/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5087" y="914400"/>
            <a:ext cx="5641848" cy="502920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4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b="1" dirty="0"/>
              <a:t>Grass-Tree Model </a:t>
            </a:r>
          </a:p>
        </p:txBody>
      </p:sp>
      <p:pic>
        <p:nvPicPr>
          <p:cNvPr id="6" name="Grafik 3">
            <a:extLst>
              <a:ext uri="{FF2B5EF4-FFF2-40B4-BE49-F238E27FC236}">
                <a16:creationId xmlns:a16="http://schemas.microsoft.com/office/drawing/2014/main" id="{C9A9AB07-37ED-0163-E783-D677EE23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10303"/>
            <a:ext cx="8518998" cy="1296370"/>
          </a:xfrm>
          <a:prstGeom prst="rect">
            <a:avLst/>
          </a:prstGeom>
        </p:spPr>
      </p:pic>
      <p:sp>
        <p:nvSpPr>
          <p:cNvPr id="14" name="Textfeld 6">
            <a:extLst>
              <a:ext uri="{FF2B5EF4-FFF2-40B4-BE49-F238E27FC236}">
                <a16:creationId xmlns:a16="http://schemas.microsoft.com/office/drawing/2014/main" id="{38CCAAD0-0CDF-AF6C-D837-73079336DA8E}"/>
              </a:ext>
            </a:extLst>
          </p:cNvPr>
          <p:cNvSpPr txBox="1"/>
          <p:nvPr/>
        </p:nvSpPr>
        <p:spPr>
          <a:xfrm>
            <a:off x="1901912" y="4345818"/>
            <a:ext cx="113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Growth</a:t>
            </a:r>
          </a:p>
        </p:txBody>
      </p:sp>
      <p:sp>
        <p:nvSpPr>
          <p:cNvPr id="15" name="Textfeld 10">
            <a:extLst>
              <a:ext uri="{FF2B5EF4-FFF2-40B4-BE49-F238E27FC236}">
                <a16:creationId xmlns:a16="http://schemas.microsoft.com/office/drawing/2014/main" id="{EE21F317-2A17-8F48-7035-218165027800}"/>
              </a:ext>
            </a:extLst>
          </p:cNvPr>
          <p:cNvSpPr txBox="1"/>
          <p:nvPr/>
        </p:nvSpPr>
        <p:spPr>
          <a:xfrm>
            <a:off x="3670701" y="4345819"/>
            <a:ext cx="1258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Mortality</a:t>
            </a:r>
            <a:endParaRPr lang="en-US" dirty="0"/>
          </a:p>
        </p:txBody>
      </p:sp>
      <p:sp>
        <p:nvSpPr>
          <p:cNvPr id="16" name="Textfeld 11">
            <a:extLst>
              <a:ext uri="{FF2B5EF4-FFF2-40B4-BE49-F238E27FC236}">
                <a16:creationId xmlns:a16="http://schemas.microsoft.com/office/drawing/2014/main" id="{BA604653-D619-7026-72B5-BB6446860AA0}"/>
              </a:ext>
            </a:extLst>
          </p:cNvPr>
          <p:cNvSpPr txBox="1"/>
          <p:nvPr/>
        </p:nvSpPr>
        <p:spPr>
          <a:xfrm>
            <a:off x="5072441" y="4331859"/>
            <a:ext cx="175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Spreading</a:t>
            </a:r>
            <a:endParaRPr lang="en-US" dirty="0"/>
          </a:p>
        </p:txBody>
      </p:sp>
      <p:sp>
        <p:nvSpPr>
          <p:cNvPr id="17" name="Pijl: omhoog 16">
            <a:extLst>
              <a:ext uri="{FF2B5EF4-FFF2-40B4-BE49-F238E27FC236}">
                <a16:creationId xmlns:a16="http://schemas.microsoft.com/office/drawing/2014/main" id="{F33052DD-C173-D973-66AD-DBAAC2C2B6CA}"/>
              </a:ext>
            </a:extLst>
          </p:cNvPr>
          <p:cNvSpPr/>
          <p:nvPr/>
        </p:nvSpPr>
        <p:spPr>
          <a:xfrm>
            <a:off x="2488074" y="3682733"/>
            <a:ext cx="129209" cy="60269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Pijl: omhoog 17">
            <a:extLst>
              <a:ext uri="{FF2B5EF4-FFF2-40B4-BE49-F238E27FC236}">
                <a16:creationId xmlns:a16="http://schemas.microsoft.com/office/drawing/2014/main" id="{5E03541E-6DE4-FD18-C3E9-D30C0A8864BB}"/>
              </a:ext>
            </a:extLst>
          </p:cNvPr>
          <p:cNvSpPr/>
          <p:nvPr/>
        </p:nvSpPr>
        <p:spPr>
          <a:xfrm>
            <a:off x="4205730" y="3668975"/>
            <a:ext cx="129209" cy="60269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ijl: omhoog 18">
            <a:extLst>
              <a:ext uri="{FF2B5EF4-FFF2-40B4-BE49-F238E27FC236}">
                <a16:creationId xmlns:a16="http://schemas.microsoft.com/office/drawing/2014/main" id="{C57ED358-43CC-0BD7-D685-E2C1923C827C}"/>
              </a:ext>
            </a:extLst>
          </p:cNvPr>
          <p:cNvSpPr/>
          <p:nvPr/>
        </p:nvSpPr>
        <p:spPr>
          <a:xfrm>
            <a:off x="5545688" y="3673528"/>
            <a:ext cx="129209" cy="60269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feld 17">
            <a:extLst>
              <a:ext uri="{FF2B5EF4-FFF2-40B4-BE49-F238E27FC236}">
                <a16:creationId xmlns:a16="http://schemas.microsoft.com/office/drawing/2014/main" id="{64D3F8E1-F1C2-ADBF-520D-B91CDFEAFAB0}"/>
              </a:ext>
            </a:extLst>
          </p:cNvPr>
          <p:cNvSpPr txBox="1"/>
          <p:nvPr/>
        </p:nvSpPr>
        <p:spPr>
          <a:xfrm>
            <a:off x="3443415" y="5141140"/>
            <a:ext cx="5305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γ</a:t>
            </a:r>
            <a:r>
              <a:rPr lang="de-DE" dirty="0"/>
              <a:t>: Growth </a:t>
            </a:r>
            <a:r>
              <a:rPr lang="en-GB" dirty="0"/>
              <a:t>rates</a:t>
            </a:r>
          </a:p>
          <a:p>
            <a:r>
              <a:rPr lang="de-DE" dirty="0"/>
              <a:t>K: </a:t>
            </a:r>
            <a:r>
              <a:rPr lang="en-US" dirty="0"/>
              <a:t>upper</a:t>
            </a:r>
            <a:r>
              <a:rPr lang="de-DE" dirty="0"/>
              <a:t>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Biomass</a:t>
            </a:r>
            <a:endParaRPr lang="de-DE" dirty="0"/>
          </a:p>
          <a:p>
            <a:r>
              <a:rPr lang="el-GR" dirty="0"/>
              <a:t>μ</a:t>
            </a:r>
            <a:r>
              <a:rPr lang="de-DE" dirty="0"/>
              <a:t>: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mortality</a:t>
            </a:r>
            <a:r>
              <a:rPr lang="de-DE" dirty="0"/>
              <a:t> rate</a:t>
            </a:r>
          </a:p>
          <a:p>
            <a:r>
              <a:rPr lang="el-GR" dirty="0"/>
              <a:t>σ</a:t>
            </a:r>
            <a:r>
              <a:rPr lang="de-DE" dirty="0"/>
              <a:t>: </a:t>
            </a:r>
            <a:r>
              <a:rPr lang="de-DE" dirty="0" err="1"/>
              <a:t>mortality</a:t>
            </a:r>
            <a:r>
              <a:rPr lang="de-DE" dirty="0"/>
              <a:t> </a:t>
            </a:r>
            <a:r>
              <a:rPr lang="de-DE" dirty="0" err="1"/>
              <a:t>trough</a:t>
            </a:r>
            <a:r>
              <a:rPr lang="de-DE" dirty="0"/>
              <a:t> </a:t>
            </a:r>
            <a:r>
              <a:rPr lang="de-DE" dirty="0" err="1"/>
              <a:t>competition</a:t>
            </a:r>
            <a:endParaRPr lang="de-DE" dirty="0"/>
          </a:p>
          <a:p>
            <a:r>
              <a:rPr lang="de-DE" dirty="0"/>
              <a:t>D: Diffusion </a:t>
            </a:r>
            <a:r>
              <a:rPr lang="de-DE" dirty="0" err="1"/>
              <a:t>coefficients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89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5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b="1" dirty="0"/>
              <a:t>Klausmeier Model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021639F-2748-3F10-CC81-6DDD7B967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688" y="2776517"/>
            <a:ext cx="8169348" cy="1539373"/>
          </a:xfrm>
          <a:prstGeom prst="rect">
            <a:avLst/>
          </a:prstGeom>
        </p:spPr>
      </p:pic>
      <p:sp>
        <p:nvSpPr>
          <p:cNvPr id="10" name="Textfeld 6">
            <a:extLst>
              <a:ext uri="{FF2B5EF4-FFF2-40B4-BE49-F238E27FC236}">
                <a16:creationId xmlns:a16="http://schemas.microsoft.com/office/drawing/2014/main" id="{2DFBEC83-82FC-F004-EC33-A5C91D1D2DF5}"/>
              </a:ext>
            </a:extLst>
          </p:cNvPr>
          <p:cNvSpPr txBox="1"/>
          <p:nvPr/>
        </p:nvSpPr>
        <p:spPr>
          <a:xfrm>
            <a:off x="2869829" y="1902947"/>
            <a:ext cx="974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Growth</a:t>
            </a:r>
            <a:endParaRPr lang="de-DE" sz="2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BE1DCC2-9681-4E52-FF16-0ADA9FE2D4C4}"/>
              </a:ext>
            </a:extLst>
          </p:cNvPr>
          <p:cNvSpPr txBox="1"/>
          <p:nvPr/>
        </p:nvSpPr>
        <p:spPr>
          <a:xfrm>
            <a:off x="3881383" y="1927032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Mortality</a:t>
            </a:r>
            <a:endParaRPr lang="en-US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56906E3-8302-B7A3-46AC-2108F20294F2}"/>
              </a:ext>
            </a:extLst>
          </p:cNvPr>
          <p:cNvSpPr txBox="1"/>
          <p:nvPr/>
        </p:nvSpPr>
        <p:spPr>
          <a:xfrm>
            <a:off x="4986617" y="1923997"/>
            <a:ext cx="17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Spreading</a:t>
            </a:r>
            <a:endParaRPr lang="en-US" sz="1600" dirty="0"/>
          </a:p>
        </p:txBody>
      </p:sp>
      <p:sp>
        <p:nvSpPr>
          <p:cNvPr id="13" name="Pijl: omhoog 12">
            <a:extLst>
              <a:ext uri="{FF2B5EF4-FFF2-40B4-BE49-F238E27FC236}">
                <a16:creationId xmlns:a16="http://schemas.microsoft.com/office/drawing/2014/main" id="{2FB7DA8E-6B1B-CA49-9FD6-658354D13B1A}"/>
              </a:ext>
            </a:extLst>
          </p:cNvPr>
          <p:cNvSpPr/>
          <p:nvPr/>
        </p:nvSpPr>
        <p:spPr>
          <a:xfrm rot="10800000">
            <a:off x="3348686" y="2474414"/>
            <a:ext cx="129209" cy="60269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: omhoog 14">
            <a:extLst>
              <a:ext uri="{FF2B5EF4-FFF2-40B4-BE49-F238E27FC236}">
                <a16:creationId xmlns:a16="http://schemas.microsoft.com/office/drawing/2014/main" id="{3FE807D4-71C9-C0CF-45BB-916152B63BC1}"/>
              </a:ext>
            </a:extLst>
          </p:cNvPr>
          <p:cNvSpPr/>
          <p:nvPr/>
        </p:nvSpPr>
        <p:spPr>
          <a:xfrm rot="10800000">
            <a:off x="5320914" y="2427025"/>
            <a:ext cx="129209" cy="60269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: omhoog 21">
            <a:extLst>
              <a:ext uri="{FF2B5EF4-FFF2-40B4-BE49-F238E27FC236}">
                <a16:creationId xmlns:a16="http://schemas.microsoft.com/office/drawing/2014/main" id="{D2985D39-6F04-B86A-F1FA-EED9E0C78293}"/>
              </a:ext>
            </a:extLst>
          </p:cNvPr>
          <p:cNvSpPr/>
          <p:nvPr/>
        </p:nvSpPr>
        <p:spPr>
          <a:xfrm rot="10800000">
            <a:off x="4334800" y="2465450"/>
            <a:ext cx="129209" cy="60269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feld 6">
            <a:extLst>
              <a:ext uri="{FF2B5EF4-FFF2-40B4-BE49-F238E27FC236}">
                <a16:creationId xmlns:a16="http://schemas.microsoft.com/office/drawing/2014/main" id="{4857C5F6-05A2-4400-48E4-AF881825C26C}"/>
              </a:ext>
            </a:extLst>
          </p:cNvPr>
          <p:cNvSpPr txBox="1"/>
          <p:nvPr/>
        </p:nvSpPr>
        <p:spPr>
          <a:xfrm>
            <a:off x="2441957" y="5595294"/>
            <a:ext cx="1421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Precipitation</a:t>
            </a:r>
            <a:endParaRPr lang="de-DE" sz="2400" dirty="0"/>
          </a:p>
        </p:txBody>
      </p:sp>
      <p:sp>
        <p:nvSpPr>
          <p:cNvPr id="26" name="Textfeld 10">
            <a:extLst>
              <a:ext uri="{FF2B5EF4-FFF2-40B4-BE49-F238E27FC236}">
                <a16:creationId xmlns:a16="http://schemas.microsoft.com/office/drawing/2014/main" id="{A217666B-CE09-8B0E-B198-587639A6DD5D}"/>
              </a:ext>
            </a:extLst>
          </p:cNvPr>
          <p:cNvSpPr txBox="1"/>
          <p:nvPr/>
        </p:nvSpPr>
        <p:spPr>
          <a:xfrm>
            <a:off x="3529675" y="4924705"/>
            <a:ext cx="1368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Evaporation</a:t>
            </a:r>
            <a:endParaRPr lang="en-US" dirty="0"/>
          </a:p>
        </p:txBody>
      </p:sp>
      <p:sp>
        <p:nvSpPr>
          <p:cNvPr id="27" name="Textfeld 11">
            <a:extLst>
              <a:ext uri="{FF2B5EF4-FFF2-40B4-BE49-F238E27FC236}">
                <a16:creationId xmlns:a16="http://schemas.microsoft.com/office/drawing/2014/main" id="{5F2DD98F-A3AD-FFF1-6283-04F142943B2B}"/>
              </a:ext>
            </a:extLst>
          </p:cNvPr>
          <p:cNvSpPr txBox="1"/>
          <p:nvPr/>
        </p:nvSpPr>
        <p:spPr>
          <a:xfrm>
            <a:off x="5430712" y="4903491"/>
            <a:ext cx="175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Spreading</a:t>
            </a:r>
            <a:endParaRPr lang="en-US" sz="1600" dirty="0"/>
          </a:p>
        </p:txBody>
      </p:sp>
      <p:sp>
        <p:nvSpPr>
          <p:cNvPr id="28" name="Pijl: omhoog 27">
            <a:extLst>
              <a:ext uri="{FF2B5EF4-FFF2-40B4-BE49-F238E27FC236}">
                <a16:creationId xmlns:a16="http://schemas.microsoft.com/office/drawing/2014/main" id="{AA2F3492-3697-6B38-4DD6-36343E4B25D1}"/>
              </a:ext>
            </a:extLst>
          </p:cNvPr>
          <p:cNvSpPr/>
          <p:nvPr/>
        </p:nvSpPr>
        <p:spPr>
          <a:xfrm>
            <a:off x="4044603" y="4219500"/>
            <a:ext cx="129209" cy="60269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omhoog 28">
            <a:extLst>
              <a:ext uri="{FF2B5EF4-FFF2-40B4-BE49-F238E27FC236}">
                <a16:creationId xmlns:a16="http://schemas.microsoft.com/office/drawing/2014/main" id="{EDE6CEBE-0013-C88C-9AEA-B51BE8AB7944}"/>
              </a:ext>
            </a:extLst>
          </p:cNvPr>
          <p:cNvSpPr/>
          <p:nvPr/>
        </p:nvSpPr>
        <p:spPr>
          <a:xfrm>
            <a:off x="3348686" y="4296058"/>
            <a:ext cx="129209" cy="120571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Pijl: omhoog 29">
            <a:extLst>
              <a:ext uri="{FF2B5EF4-FFF2-40B4-BE49-F238E27FC236}">
                <a16:creationId xmlns:a16="http://schemas.microsoft.com/office/drawing/2014/main" id="{D04FEC61-92FD-3FC5-6520-B488AD099155}"/>
              </a:ext>
            </a:extLst>
          </p:cNvPr>
          <p:cNvSpPr/>
          <p:nvPr/>
        </p:nvSpPr>
        <p:spPr>
          <a:xfrm>
            <a:off x="4939616" y="4158770"/>
            <a:ext cx="129209" cy="134299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xtfeld 10">
            <a:extLst>
              <a:ext uri="{FF2B5EF4-FFF2-40B4-BE49-F238E27FC236}">
                <a16:creationId xmlns:a16="http://schemas.microsoft.com/office/drawing/2014/main" id="{99E5904F-1AD2-F636-36F5-F28CD6FC71BC}"/>
              </a:ext>
            </a:extLst>
          </p:cNvPr>
          <p:cNvSpPr txBox="1"/>
          <p:nvPr/>
        </p:nvSpPr>
        <p:spPr>
          <a:xfrm>
            <a:off x="4267471" y="5643631"/>
            <a:ext cx="22360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Consumption water by vegetation</a:t>
            </a:r>
          </a:p>
          <a:p>
            <a:endParaRPr lang="en-US" dirty="0"/>
          </a:p>
        </p:txBody>
      </p:sp>
      <p:sp>
        <p:nvSpPr>
          <p:cNvPr id="32" name="Pijl: omhoog 31">
            <a:extLst>
              <a:ext uri="{FF2B5EF4-FFF2-40B4-BE49-F238E27FC236}">
                <a16:creationId xmlns:a16="http://schemas.microsoft.com/office/drawing/2014/main" id="{64DDC3FC-BDB7-86D2-2C28-078D65B42A62}"/>
              </a:ext>
            </a:extLst>
          </p:cNvPr>
          <p:cNvSpPr/>
          <p:nvPr/>
        </p:nvSpPr>
        <p:spPr>
          <a:xfrm>
            <a:off x="5967330" y="4219499"/>
            <a:ext cx="129209" cy="60269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6">
            <a:extLst>
              <a:ext uri="{FF2B5EF4-FFF2-40B4-BE49-F238E27FC236}">
                <a16:creationId xmlns:a16="http://schemas.microsoft.com/office/drawing/2014/main" id="{FB67F3A4-719A-2EE2-83C1-884DA0E8B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36" t="22276" r="42157" b="53902"/>
          <a:stretch/>
        </p:blipFill>
        <p:spPr>
          <a:xfrm>
            <a:off x="6375566" y="3813648"/>
            <a:ext cx="343660" cy="36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4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5A23A-D141-1B46-9D0D-C5268369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241108"/>
            <a:ext cx="7534656" cy="914400"/>
          </a:xfrm>
        </p:spPr>
        <p:txBody>
          <a:bodyPr/>
          <a:lstStyle/>
          <a:p>
            <a:r>
              <a:rPr lang="nl-NL" sz="3600" b="1" dirty="0" err="1"/>
              <a:t>Patterns</a:t>
            </a:r>
            <a:endParaRPr lang="nl-NL" sz="3600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0EBC06-4386-5132-DD78-FC37BFC36E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716" y="1436820"/>
            <a:ext cx="3810000" cy="3356576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Grass Tree Model (</a:t>
            </a:r>
            <a:r>
              <a:rPr lang="nl-NL" dirty="0" err="1"/>
              <a:t>Pattern</a:t>
            </a:r>
            <a:r>
              <a:rPr lang="nl-NL" dirty="0"/>
              <a:t> </a:t>
            </a:r>
            <a:r>
              <a:rPr lang="nl-NL" dirty="0" err="1"/>
              <a:t>unstable</a:t>
            </a:r>
            <a:r>
              <a:rPr lang="nl-NL" dirty="0"/>
              <a:t>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EEB5EA-F967-1C68-99EE-28357E55D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58FB4751-880F-D840-AAA9-3A15815CC996}" type="slidenum">
              <a:rPr lang="nl-NL" smtClean="0"/>
              <a:pPr rtl="0"/>
              <a:t>6</a:t>
            </a:fld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20765FC-2047-7C48-40D8-C8A6068CEDDB}"/>
              </a:ext>
            </a:extLst>
          </p:cNvPr>
          <p:cNvSpPr txBox="1">
            <a:spLocks/>
          </p:cNvSpPr>
          <p:nvPr/>
        </p:nvSpPr>
        <p:spPr>
          <a:xfrm>
            <a:off x="4217716" y="1436820"/>
            <a:ext cx="7136083" cy="335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nl-NL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Klausmeier Model (</a:t>
            </a:r>
            <a:r>
              <a:rPr lang="nl-NL" dirty="0" err="1"/>
              <a:t>Pattern</a:t>
            </a:r>
            <a:r>
              <a:rPr lang="nl-NL" dirty="0"/>
              <a:t> in </a:t>
            </a:r>
            <a:r>
              <a:rPr lang="nl-NL" dirty="0" err="1"/>
              <a:t>vegetation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water </a:t>
            </a:r>
            <a:r>
              <a:rPr lang="nl-NL" dirty="0" err="1"/>
              <a:t>stable</a:t>
            </a:r>
            <a:r>
              <a:rPr lang="nl-NL" dirty="0"/>
              <a:t>) </a:t>
            </a:r>
          </a:p>
        </p:txBody>
      </p:sp>
      <p:pic>
        <p:nvPicPr>
          <p:cNvPr id="6" name="Tijdelijke aanduiding voor inhoud 6">
            <a:extLst>
              <a:ext uri="{FF2B5EF4-FFF2-40B4-BE49-F238E27FC236}">
                <a16:creationId xmlns:a16="http://schemas.microsoft.com/office/drawing/2014/main" id="{EBBED98D-F253-CA4F-1F8C-F53C8499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" y="1850499"/>
            <a:ext cx="4168588" cy="3126442"/>
          </a:xfrm>
          <a:prstGeom prst="rect">
            <a:avLst/>
          </a:prstGeom>
        </p:spPr>
      </p:pic>
      <p:sp>
        <p:nvSpPr>
          <p:cNvPr id="10" name="AutoShape 6">
            <a:extLst>
              <a:ext uri="{FF2B5EF4-FFF2-40B4-BE49-F238E27FC236}">
                <a16:creationId xmlns:a16="http://schemas.microsoft.com/office/drawing/2014/main" id="{1998FF9C-877E-6500-9AC9-045BCC94A8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55AAF45-4346-1592-D9A2-47106EEB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73" y="1865779"/>
            <a:ext cx="4168589" cy="312644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19B29B-F652-C3D5-D47F-5F3B3E6F8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663" y="1881059"/>
            <a:ext cx="4168589" cy="3126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13924-4248-FAE8-2FD4-A0F7BA0A61A9}"/>
              </a:ext>
            </a:extLst>
          </p:cNvPr>
          <p:cNvSpPr txBox="1"/>
          <p:nvPr/>
        </p:nvSpPr>
        <p:spPr>
          <a:xfrm>
            <a:off x="4551555" y="5290219"/>
            <a:ext cx="2707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Numerical</a:t>
            </a:r>
            <a:r>
              <a:rPr lang="de-DE" sz="2000" dirty="0"/>
              <a:t> </a:t>
            </a:r>
            <a:r>
              <a:rPr lang="de-DE" sz="2000" dirty="0" err="1"/>
              <a:t>schemes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Central </a:t>
            </a:r>
            <a:r>
              <a:rPr lang="de-DE" sz="2000" dirty="0" err="1"/>
              <a:t>differences</a:t>
            </a: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rk4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0295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5A23A-D141-1B46-9D0D-C5268369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241108"/>
            <a:ext cx="7534656" cy="914400"/>
          </a:xfrm>
        </p:spPr>
        <p:txBody>
          <a:bodyPr/>
          <a:lstStyle/>
          <a:p>
            <a:r>
              <a:rPr lang="nl-NL" sz="3600" b="1" dirty="0" err="1"/>
              <a:t>Patterns</a:t>
            </a:r>
            <a:endParaRPr lang="nl-NL" sz="3600" b="1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0EBC06-4386-5132-DD78-FC37BFC36E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716" y="1436820"/>
            <a:ext cx="3810000" cy="3356576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Grass Tree Model (</a:t>
            </a:r>
            <a:r>
              <a:rPr lang="nl-NL" dirty="0" err="1"/>
              <a:t>Pattern</a:t>
            </a:r>
            <a:r>
              <a:rPr lang="nl-NL" dirty="0"/>
              <a:t> </a:t>
            </a:r>
            <a:r>
              <a:rPr lang="nl-NL" dirty="0" err="1"/>
              <a:t>unstable</a:t>
            </a:r>
            <a:r>
              <a:rPr lang="nl-NL" dirty="0"/>
              <a:t>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EEB5EA-F967-1C68-99EE-28357E55D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58FB4751-880F-D840-AAA9-3A15815CC996}" type="slidenum">
              <a:rPr lang="nl-NL" smtClean="0"/>
              <a:pPr rtl="0"/>
              <a:t>7</a:t>
            </a:fld>
            <a:endParaRPr lang="nl-NL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20765FC-2047-7C48-40D8-C8A6068CEDDB}"/>
              </a:ext>
            </a:extLst>
          </p:cNvPr>
          <p:cNvSpPr txBox="1">
            <a:spLocks/>
          </p:cNvSpPr>
          <p:nvPr/>
        </p:nvSpPr>
        <p:spPr>
          <a:xfrm>
            <a:off x="4217716" y="1436820"/>
            <a:ext cx="7136083" cy="335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nl-NL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Klausmeier Model (</a:t>
            </a:r>
            <a:r>
              <a:rPr lang="nl-NL" dirty="0" err="1"/>
              <a:t>Pattern</a:t>
            </a:r>
            <a:r>
              <a:rPr lang="nl-NL" dirty="0"/>
              <a:t> in </a:t>
            </a:r>
            <a:r>
              <a:rPr lang="nl-NL" dirty="0" err="1"/>
              <a:t>vegetation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water </a:t>
            </a:r>
            <a:r>
              <a:rPr lang="nl-NL" dirty="0" err="1"/>
              <a:t>stable</a:t>
            </a:r>
            <a:r>
              <a:rPr lang="nl-NL" dirty="0"/>
              <a:t>) 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1998FF9C-877E-6500-9AC9-045BCC94A8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9" name="Tijdelijke aanduiding voor inhoud 2">
            <a:extLst>
              <a:ext uri="{FF2B5EF4-FFF2-40B4-BE49-F238E27FC236}">
                <a16:creationId xmlns:a16="http://schemas.microsoft.com/office/drawing/2014/main" id="{68538664-F1A4-7981-05B6-4174A0AD1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" t="5152" r="7284"/>
          <a:stretch/>
        </p:blipFill>
        <p:spPr>
          <a:xfrm>
            <a:off x="67722" y="2179555"/>
            <a:ext cx="4357270" cy="280368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55AAF45-4346-1592-D9A2-47106EEB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105" y="1881059"/>
            <a:ext cx="4168589" cy="312644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19B29B-F652-C3D5-D47F-5F3B3E6F8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099" y="1881059"/>
            <a:ext cx="4021153" cy="31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95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205" y="914400"/>
            <a:ext cx="5449824" cy="3538728"/>
          </a:xfrm>
        </p:spPr>
        <p:txBody>
          <a:bodyPr rtlCol="0" anchor="b"/>
          <a:lstStyle>
            <a:defPPr>
              <a:defRPr lang="nl-NL"/>
            </a:defPPr>
          </a:lstStyle>
          <a:p>
            <a:pPr rtl="0"/>
            <a:r>
              <a:rPr lang="nl-NL" dirty="0"/>
              <a:t>Why are there </a:t>
            </a:r>
            <a:r>
              <a:rPr lang="nl-NL" b="1" dirty="0"/>
              <a:t>no </a:t>
            </a:r>
            <a:r>
              <a:rPr lang="nl-NL" b="1" dirty="0" err="1"/>
              <a:t>stable</a:t>
            </a:r>
            <a:r>
              <a:rPr lang="nl-NL" b="1" dirty="0"/>
              <a:t> patterns </a:t>
            </a:r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b="1" dirty="0"/>
              <a:t>Tree-Grass Model</a:t>
            </a:r>
            <a:r>
              <a:rPr lang="nl-NL" dirty="0"/>
              <a:t>?</a:t>
            </a:r>
          </a:p>
        </p:txBody>
      </p:sp>
      <p:pic>
        <p:nvPicPr>
          <p:cNvPr id="7" name="Bildplatzhalter 6" descr="Ein Bild, das Säugetier, draußen, Himmel, Gras enthält.&#10;&#10;Automatisch generierte Beschreibung">
            <a:extLst>
              <a:ext uri="{FF2B5EF4-FFF2-40B4-BE49-F238E27FC236}">
                <a16:creationId xmlns:a16="http://schemas.microsoft.com/office/drawing/2014/main" id="{CF86FA56-D726-1834-9D29-6D5C6E9DCEC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8481" r="28481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2D14C7-1D75-52FB-AA21-1ECACF4A2286}"/>
              </a:ext>
            </a:extLst>
          </p:cNvPr>
          <p:cNvSpPr txBox="1"/>
          <p:nvPr/>
        </p:nvSpPr>
        <p:spPr>
          <a:xfrm>
            <a:off x="-1" y="6596220"/>
            <a:ext cx="516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https://www.snexplores.org/wp-content/uploads/2021/12/1440_SS_savanna_feat.jpg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9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CE86E8-FF9F-7372-8EB9-7EABB229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Stable</a:t>
            </a:r>
            <a:r>
              <a:rPr lang="nl-NL" b="1" dirty="0"/>
              <a:t> patterns </a:t>
            </a:r>
            <a:r>
              <a:rPr lang="nl-NL" dirty="0"/>
              <a:t>only </a:t>
            </a:r>
            <a:r>
              <a:rPr lang="nl-NL" dirty="0" err="1"/>
              <a:t>occur</a:t>
            </a:r>
            <a:r>
              <a:rPr lang="nl-NL" dirty="0"/>
              <a:t> </a:t>
            </a:r>
            <a:r>
              <a:rPr lang="nl-NL" b="1" dirty="0"/>
              <a:t>in between </a:t>
            </a:r>
            <a:r>
              <a:rPr lang="nl-NL" b="1" dirty="0" err="1"/>
              <a:t>spatially</a:t>
            </a:r>
            <a:r>
              <a:rPr lang="nl-NL" b="1" dirty="0"/>
              <a:t> </a:t>
            </a:r>
            <a:r>
              <a:rPr lang="nl-NL" b="1" dirty="0" err="1"/>
              <a:t>homogeneous</a:t>
            </a:r>
            <a:r>
              <a:rPr lang="nl-NL" b="1" dirty="0"/>
              <a:t> equilibrium </a:t>
            </a:r>
            <a:r>
              <a:rPr lang="nl-NL" b="1" dirty="0" err="1"/>
              <a:t>solutions</a:t>
            </a:r>
            <a:endParaRPr lang="nl-NL" b="1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681C9ED-94D3-5313-81FD-5D11453D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93" y="2017642"/>
            <a:ext cx="3604845" cy="330655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1C8FF07-78DF-76C0-9803-3CE7E7E2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699" y="2017642"/>
            <a:ext cx="3649508" cy="3306557"/>
          </a:xfrm>
          <a:prstGeom prst="rect">
            <a:avLst/>
          </a:prstGeom>
        </p:spPr>
      </p:pic>
      <p:sp>
        <p:nvSpPr>
          <p:cNvPr id="13" name="Pijl: rechts 12">
            <a:extLst>
              <a:ext uri="{FF2B5EF4-FFF2-40B4-BE49-F238E27FC236}">
                <a16:creationId xmlns:a16="http://schemas.microsoft.com/office/drawing/2014/main" id="{B6DD2EFF-0F12-8785-0B20-846E4F2BFA31}"/>
              </a:ext>
            </a:extLst>
          </p:cNvPr>
          <p:cNvSpPr/>
          <p:nvPr/>
        </p:nvSpPr>
        <p:spPr>
          <a:xfrm>
            <a:off x="5402777" y="3110947"/>
            <a:ext cx="1341782" cy="6361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Aangepast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583_TF11964407_Win32" id="{622CA278-8D02-483F-98A0-306C4DBBE7E1}" vid="{FD84B2C6-8E49-4724-8501-18728515C8B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{835EE88D-A9F6-4FEB-ADC7-88E1BBAD4B4E}tf11964407_win32</Template>
  <TotalTime>0</TotalTime>
  <Words>536</Words>
  <Application>Microsoft Office PowerPoint</Application>
  <PresentationFormat>Widescreen</PresentationFormat>
  <Paragraphs>149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Amasis MT Pro Medium</vt:lpstr>
      <vt:lpstr>Arial</vt:lpstr>
      <vt:lpstr>Calibri</vt:lpstr>
      <vt:lpstr>Courier New</vt:lpstr>
      <vt:lpstr>Gill Sans Nova Light</vt:lpstr>
      <vt:lpstr>Sagona Book</vt:lpstr>
      <vt:lpstr>Aangepast</vt:lpstr>
      <vt:lpstr>Vegetation Patterns and their susceptibility to wildfires</vt:lpstr>
      <vt:lpstr>Agenda</vt:lpstr>
      <vt:lpstr>PowerPoint Presentation</vt:lpstr>
      <vt:lpstr>Grass-Tree Model </vt:lpstr>
      <vt:lpstr>Klausmeier Model </vt:lpstr>
      <vt:lpstr>Patterns</vt:lpstr>
      <vt:lpstr>Patterns</vt:lpstr>
      <vt:lpstr>Why are there no stable patterns in the Tree-Grass Model?</vt:lpstr>
      <vt:lpstr>Stable patterns only occur in between spatially homogeneous equilibrium solutions</vt:lpstr>
      <vt:lpstr>We have 4 relevant homogeneous equilibria</vt:lpstr>
      <vt:lpstr>We need stability for most “random” perturbations</vt:lpstr>
      <vt:lpstr>We need stability for most “random” perturbations</vt:lpstr>
      <vt:lpstr>And instability for perturbations with a certain period</vt:lpstr>
      <vt:lpstr>After time-integration, a stable pattern emerges</vt:lpstr>
      <vt:lpstr>How to determine these periods?</vt:lpstr>
      <vt:lpstr>Use eigenfunction expansion</vt:lpstr>
      <vt:lpstr>Substitute into the linearised system</vt:lpstr>
      <vt:lpstr>What do we need from these eigenvalues to have stable patterns?</vt:lpstr>
      <vt:lpstr>The eigenvalues for n=0 must be negative</vt:lpstr>
      <vt:lpstr>There must be a positive eigenvalue</vt:lpstr>
      <vt:lpstr>Perturb the homogeneous equilibrium with this period</vt:lpstr>
      <vt:lpstr>This leads to a stable pattern</vt:lpstr>
      <vt:lpstr>Why do we not have stable  patterns?</vt:lpstr>
      <vt:lpstr>The Klausmeier model does have stable patterns!</vt:lpstr>
      <vt:lpstr>Fire</vt:lpstr>
      <vt:lpstr>Impact of fire – vegetation</vt:lpstr>
      <vt:lpstr>After the fire – new initial condition</vt:lpstr>
      <vt:lpstr>Discussion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long-term impact of heavier fires on vegetation patterns in savannas</dc:title>
  <dc:creator>Bradley van Hooff</dc:creator>
  <cp:lastModifiedBy>Leonardo Lüder</cp:lastModifiedBy>
  <cp:revision>5</cp:revision>
  <dcterms:created xsi:type="dcterms:W3CDTF">2024-04-17T09:11:42Z</dcterms:created>
  <dcterms:modified xsi:type="dcterms:W3CDTF">2024-06-19T08:10:24Z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